
<file path=[Content_Types].xml><?xml version="1.0" encoding="utf-8"?>
<Types xmlns="http://schemas.openxmlformats.org/package/2006/content-types">
  <Default Extension="mp3" ContentType="audio/unknown"/>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6.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0" r:id="rId1"/>
    <p:sldMasterId id="2147483662" r:id="rId2"/>
    <p:sldMasterId id="2147483674" r:id="rId3"/>
    <p:sldMasterId id="2147483686" r:id="rId4"/>
    <p:sldMasterId id="2147483698" r:id="rId5"/>
    <p:sldMasterId id="2147483710" r:id="rId6"/>
  </p:sldMasterIdLst>
  <p:sldIdLst>
    <p:sldId id="326" r:id="rId7"/>
    <p:sldId id="320" r:id="rId8"/>
    <p:sldId id="314" r:id="rId9"/>
    <p:sldId id="316" r:id="rId10"/>
    <p:sldId id="338" r:id="rId11"/>
    <p:sldId id="340" r:id="rId12"/>
    <p:sldId id="336" r:id="rId13"/>
    <p:sldId id="329" r:id="rId14"/>
    <p:sldId id="337" r:id="rId15"/>
    <p:sldId id="334" r:id="rId16"/>
    <p:sldId id="341" r:id="rId17"/>
    <p:sldId id="342" r:id="rId18"/>
    <p:sldId id="343" r:id="rId19"/>
    <p:sldId id="344" r:id="rId20"/>
    <p:sldId id="345" r:id="rId21"/>
    <p:sldId id="346" r:id="rId22"/>
    <p:sldId id="347" r:id="rId23"/>
    <p:sldId id="348" r:id="rId24"/>
    <p:sldId id="349" r:id="rId25"/>
    <p:sldId id="350" r:id="rId26"/>
    <p:sldId id="351" r:id="rId27"/>
    <p:sldId id="352" r:id="rId28"/>
    <p:sldId id="353" r:id="rId29"/>
    <p:sldId id="354" r:id="rId30"/>
    <p:sldId id="355" r:id="rId31"/>
    <p:sldId id="356" r:id="rId32"/>
    <p:sldId id="357" r:id="rId33"/>
    <p:sldId id="358" r:id="rId34"/>
    <p:sldId id="359" r:id="rId35"/>
    <p:sldId id="360" r:id="rId36"/>
    <p:sldId id="361" r:id="rId37"/>
    <p:sldId id="362" r:id="rId38"/>
    <p:sldId id="363" r:id="rId39"/>
    <p:sldId id="364" r:id="rId40"/>
    <p:sldId id="365" r:id="rId4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loop="1"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6699"/>
    <a:srgbClr val="FFFF00"/>
    <a:srgbClr val="009900"/>
    <a:srgbClr val="99FF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6846" autoAdjust="0"/>
    <p:restoredTop sz="94660"/>
  </p:normalViewPr>
  <p:slideViewPr>
    <p:cSldViewPr>
      <p:cViewPr>
        <p:scale>
          <a:sx n="60" d="100"/>
          <a:sy n="60" d="100"/>
        </p:scale>
        <p:origin x="-2802" y="-1146"/>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slide" Target="slides/slide33.xml"/><Relationship Id="rId3" Type="http://schemas.openxmlformats.org/officeDocument/2006/relationships/slideMaster" Target="slideMasters/slideMaster3.xml"/><Relationship Id="rId21" Type="http://schemas.openxmlformats.org/officeDocument/2006/relationships/slide" Target="slides/slide15.xml"/><Relationship Id="rId34" Type="http://schemas.openxmlformats.org/officeDocument/2006/relationships/slide" Target="slides/slide28.xml"/><Relationship Id="rId42" Type="http://schemas.openxmlformats.org/officeDocument/2006/relationships/presProps" Target="presProps.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2" Type="http://schemas.openxmlformats.org/officeDocument/2006/relationships/slideMaster" Target="slideMasters/slideMaster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slide" Target="slides/slide23.xml"/><Relationship Id="rId41" Type="http://schemas.openxmlformats.org/officeDocument/2006/relationships/slide" Target="slides/slide35.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slide" Target="slides/slide31.xml"/><Relationship Id="rId40" Type="http://schemas.openxmlformats.org/officeDocument/2006/relationships/slide" Target="slides/slide34.xml"/><Relationship Id="rId45" Type="http://schemas.openxmlformats.org/officeDocument/2006/relationships/tableStyles" Target="tableStyles.xml"/><Relationship Id="rId5" Type="http://schemas.openxmlformats.org/officeDocument/2006/relationships/slideMaster" Target="slideMasters/slideMaster5.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slide" Target="slides/slide25.xml"/><Relationship Id="rId44" Type="http://schemas.openxmlformats.org/officeDocument/2006/relationships/theme" Target="theme/theme1.xml"/><Relationship Id="rId4" Type="http://schemas.openxmlformats.org/officeDocument/2006/relationships/slideMaster" Target="slideMasters/slideMaster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67EC290-E6B0-437B-AEF1-E88F99B90C86}" type="datetimeFigureOut">
              <a:rPr lang="en-US" smtClean="0"/>
              <a:t>2/15/2016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3C06B4B-453C-4E51-A47F-A05642645A75}" type="slidenum">
              <a:rPr lang="en-US" smtClean="0"/>
              <a:t>‹#›</a:t>
            </a:fld>
            <a:endParaRPr lang="en-US"/>
          </a:p>
        </p:txBody>
      </p:sp>
    </p:spTree>
    <p:extLst>
      <p:ext uri="{BB962C8B-B14F-4D97-AF65-F5344CB8AC3E}">
        <p14:creationId xmlns:p14="http://schemas.microsoft.com/office/powerpoint/2010/main" val="1054977905"/>
      </p:ext>
    </p:extLst>
  </p:cSld>
  <p:clrMapOvr>
    <a:masterClrMapping/>
  </p:clrMapOvr>
  <mc:AlternateContent xmlns:mc="http://schemas.openxmlformats.org/markup-compatibility/2006" xmlns:p14="http://schemas.microsoft.com/office/powerpoint/2010/main">
    <mc:Choice Requires="p14">
      <p:transition spd="slow" p14:dur="3400" advClick="0" advTm="10000">
        <p14:reveal/>
      </p:transition>
    </mc:Choice>
    <mc:Fallback xmlns="">
      <p:transition spd="slow" advClick="0" advTm="10000">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pic>
        <p:nvPicPr>
          <p:cNvPr id="5" name="Picture 4" descr="C:\Users\Masumians\Documents\Farnaz\Meditation\Cyber Temple\Cyber Temple Chambers\Love\Love images\Beautiful-Flowers-Pictures-1.jp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31316"/>
            <a:ext cx="9143999" cy="6889315"/>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p:cNvSpPr>
            <a:spLocks noGrp="1"/>
          </p:cNvSpPr>
          <p:nvPr>
            <p:ph idx="1"/>
          </p:nvPr>
        </p:nvSpPr>
        <p:spPr>
          <a:xfrm>
            <a:off x="519830" y="1066800"/>
            <a:ext cx="8229600" cy="4525963"/>
          </a:xfrm>
        </p:spPr>
        <p:txBody>
          <a:bodyPr/>
          <a:lstStyle>
            <a:lvl1pPr marL="0" indent="0">
              <a:buNone/>
              <a:defRPr sz="2000" b="1">
                <a:solidFill>
                  <a:srgbClr val="FF0000"/>
                </a:solidFill>
                <a:effectLst>
                  <a:outerShdw blurRad="38100" dist="38100" dir="2700000" algn="tl">
                    <a:srgbClr val="000000">
                      <a:alpha val="43137"/>
                    </a:srgbClr>
                  </a:outerShdw>
                </a:effectLst>
              </a:defRPr>
            </a:lvl1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8" name="TextBox 7"/>
          <p:cNvSpPr txBox="1"/>
          <p:nvPr userDrawn="1"/>
        </p:nvSpPr>
        <p:spPr>
          <a:xfrm>
            <a:off x="3276225" y="393670"/>
            <a:ext cx="3339605" cy="461665"/>
          </a:xfrm>
          <a:prstGeom prst="rect">
            <a:avLst/>
          </a:prstGeom>
          <a:noFill/>
        </p:spPr>
        <p:txBody>
          <a:bodyPr wrap="square" rtlCol="0">
            <a:spAutoFit/>
          </a:bodyPr>
          <a:lstStyle/>
          <a:p>
            <a:r>
              <a:rPr lang="en-US" sz="2400" b="1" strike="noStrike" dirty="0" smtClean="0">
                <a:solidFill>
                  <a:srgbClr val="FF0000"/>
                </a:solidFill>
                <a:effectLst>
                  <a:outerShdw blurRad="38100" dist="38100" dir="2700000" algn="tl">
                    <a:srgbClr val="000000">
                      <a:alpha val="43137"/>
                    </a:srgbClr>
                  </a:outerShdw>
                </a:effectLst>
              </a:rPr>
              <a:t>The</a:t>
            </a:r>
            <a:r>
              <a:rPr lang="en-US" sz="2400" b="1" strike="noStrike" baseline="0" dirty="0" smtClean="0">
                <a:solidFill>
                  <a:srgbClr val="FF0000"/>
                </a:solidFill>
                <a:effectLst>
                  <a:outerShdw blurRad="38100" dist="38100" dir="2700000" algn="tl">
                    <a:srgbClr val="000000">
                      <a:alpha val="43137"/>
                    </a:srgbClr>
                  </a:outerShdw>
                </a:effectLst>
              </a:rPr>
              <a:t> Baha’i Faith</a:t>
            </a:r>
            <a:endParaRPr lang="en-US" sz="2400" b="1" strike="noStrike" dirty="0">
              <a:solidFill>
                <a:srgbClr val="FF000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870084252"/>
      </p:ext>
    </p:extLst>
  </p:cSld>
  <p:clrMapOvr>
    <a:masterClrMapping/>
  </p:clrMapOvr>
  <mc:AlternateContent xmlns:mc="http://schemas.openxmlformats.org/markup-compatibility/2006" xmlns:p14="http://schemas.microsoft.com/office/powerpoint/2010/main">
    <mc:Choice Requires="p14">
      <p:transition spd="slow" p14:dur="3400" advClick="0" advTm="10000">
        <p14:reveal/>
      </p:transition>
    </mc:Choice>
    <mc:Fallback xmlns="">
      <p:transition spd="slow" advClick="0" advTm="10000">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67EC290-E6B0-437B-AEF1-E88F99B90C86}" type="datetimeFigureOut">
              <a:rPr lang="en-US" smtClean="0"/>
              <a:t>2/15/2016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3C06B4B-453C-4E51-A47F-A05642645A75}" type="slidenum">
              <a:rPr lang="en-US" smtClean="0"/>
              <a:t>‹#›</a:t>
            </a:fld>
            <a:endParaRPr lang="en-US"/>
          </a:p>
        </p:txBody>
      </p:sp>
    </p:spTree>
    <p:extLst>
      <p:ext uri="{BB962C8B-B14F-4D97-AF65-F5344CB8AC3E}">
        <p14:creationId xmlns:p14="http://schemas.microsoft.com/office/powerpoint/2010/main" val="3922935076"/>
      </p:ext>
    </p:extLst>
  </p:cSld>
  <p:clrMapOvr>
    <a:masterClrMapping/>
  </p:clrMapOvr>
  <mc:AlternateContent xmlns:mc="http://schemas.openxmlformats.org/markup-compatibility/2006" xmlns:p14="http://schemas.microsoft.com/office/powerpoint/2010/main">
    <mc:Choice Requires="p14">
      <p:transition spd="slow" p14:dur="3400" advClick="0" advTm="10000">
        <p14:reveal/>
      </p:transition>
    </mc:Choice>
    <mc:Fallback xmlns="">
      <p:transition spd="slow" advClick="0" advTm="10000">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67EC290-E6B0-437B-AEF1-E88F99B90C86}" type="datetimeFigureOut">
              <a:rPr lang="en-US" smtClean="0"/>
              <a:t>2/15/2016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3C06B4B-453C-4E51-A47F-A05642645A75}" type="slidenum">
              <a:rPr lang="en-US" smtClean="0"/>
              <a:t>‹#›</a:t>
            </a:fld>
            <a:endParaRPr lang="en-US"/>
          </a:p>
        </p:txBody>
      </p:sp>
    </p:spTree>
    <p:extLst>
      <p:ext uri="{BB962C8B-B14F-4D97-AF65-F5344CB8AC3E}">
        <p14:creationId xmlns:p14="http://schemas.microsoft.com/office/powerpoint/2010/main" val="3458824985"/>
      </p:ext>
    </p:extLst>
  </p:cSld>
  <p:clrMapOvr>
    <a:masterClrMapping/>
  </p:clrMapOvr>
  <mc:AlternateContent xmlns:mc="http://schemas.openxmlformats.org/markup-compatibility/2006" xmlns:p14="http://schemas.microsoft.com/office/powerpoint/2010/main">
    <mc:Choice Requires="p14">
      <p:transition spd="slow" p14:dur="3400" advClick="0" advTm="10000">
        <p14:reveal/>
      </p:transition>
    </mc:Choice>
    <mc:Fallback xmlns="">
      <p:transition spd="slow" advClick="0" advTm="10000">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67EC290-E6B0-437B-AEF1-E88F99B90C86}" type="datetimeFigureOut">
              <a:rPr lang="en-US" smtClean="0"/>
              <a:t>2/15/2016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3C06B4B-453C-4E51-A47F-A05642645A75}" type="slidenum">
              <a:rPr lang="en-US" smtClean="0"/>
              <a:t>‹#›</a:t>
            </a:fld>
            <a:endParaRPr lang="en-US"/>
          </a:p>
        </p:txBody>
      </p:sp>
    </p:spTree>
    <p:extLst>
      <p:ext uri="{BB962C8B-B14F-4D97-AF65-F5344CB8AC3E}">
        <p14:creationId xmlns:p14="http://schemas.microsoft.com/office/powerpoint/2010/main" val="3150733085"/>
      </p:ext>
    </p:extLst>
  </p:cSld>
  <p:clrMapOvr>
    <a:masterClrMapping/>
  </p:clrMapOvr>
  <mc:AlternateContent xmlns:mc="http://schemas.openxmlformats.org/markup-compatibility/2006" xmlns:p14="http://schemas.microsoft.com/office/powerpoint/2010/main">
    <mc:Choice Requires="p14">
      <p:transition spd="slow" p14:dur="3400" advClick="0" advTm="10000">
        <p14:reveal/>
      </p:transition>
    </mc:Choice>
    <mc:Fallback xmlns="">
      <p:transition spd="slow" advClick="0" advTm="10000">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67EC290-E6B0-437B-AEF1-E88F99B90C86}" type="datetimeFigureOut">
              <a:rPr lang="en-US" smtClean="0"/>
              <a:t>2/15/2016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3C06B4B-453C-4E51-A47F-A05642645A75}" type="slidenum">
              <a:rPr lang="en-US" smtClean="0"/>
              <a:t>‹#›</a:t>
            </a:fld>
            <a:endParaRPr lang="en-US"/>
          </a:p>
        </p:txBody>
      </p:sp>
    </p:spTree>
    <p:extLst>
      <p:ext uri="{BB962C8B-B14F-4D97-AF65-F5344CB8AC3E}">
        <p14:creationId xmlns:p14="http://schemas.microsoft.com/office/powerpoint/2010/main" val="120852789"/>
      </p:ext>
    </p:extLst>
  </p:cSld>
  <p:clrMapOvr>
    <a:masterClrMapping/>
  </p:clrMapOvr>
  <mc:AlternateContent xmlns:mc="http://schemas.openxmlformats.org/markup-compatibility/2006" xmlns:p14="http://schemas.microsoft.com/office/powerpoint/2010/main">
    <mc:Choice Requires="p14">
      <p:transition spd="slow" p14:dur="3400" advClick="0" advTm="10000">
        <p14:reveal/>
      </p:transition>
    </mc:Choice>
    <mc:Fallback xmlns="">
      <p:transition spd="slow" advClick="0" advTm="10000">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67EC290-E6B0-437B-AEF1-E88F99B90C86}" type="datetimeFigureOut">
              <a:rPr lang="en-US" smtClean="0"/>
              <a:t>2/15/2016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3C06B4B-453C-4E51-A47F-A05642645A75}" type="slidenum">
              <a:rPr lang="en-US" smtClean="0"/>
              <a:t>‹#›</a:t>
            </a:fld>
            <a:endParaRPr lang="en-US"/>
          </a:p>
        </p:txBody>
      </p:sp>
    </p:spTree>
    <p:extLst>
      <p:ext uri="{BB962C8B-B14F-4D97-AF65-F5344CB8AC3E}">
        <p14:creationId xmlns:p14="http://schemas.microsoft.com/office/powerpoint/2010/main" val="3981894156"/>
      </p:ext>
    </p:extLst>
  </p:cSld>
  <p:clrMapOvr>
    <a:masterClrMapping/>
  </p:clrMapOvr>
  <mc:AlternateContent xmlns:mc="http://schemas.openxmlformats.org/markup-compatibility/2006" xmlns:p14="http://schemas.microsoft.com/office/powerpoint/2010/main">
    <mc:Choice Requires="p14">
      <p:transition spd="slow" p14:dur="3400" advClick="0" advTm="10000">
        <p14:reveal/>
      </p:transition>
    </mc:Choice>
    <mc:Fallback xmlns="">
      <p:transition spd="slow" advClick="0" advTm="10000">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67EC290-E6B0-437B-AEF1-E88F99B90C86}" type="datetimeFigureOut">
              <a:rPr lang="en-US" smtClean="0"/>
              <a:t>2/15/2016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3C06B4B-453C-4E51-A47F-A05642645A75}" type="slidenum">
              <a:rPr lang="en-US" smtClean="0"/>
              <a:t>‹#›</a:t>
            </a:fld>
            <a:endParaRPr lang="en-US"/>
          </a:p>
        </p:txBody>
      </p:sp>
    </p:spTree>
    <p:extLst>
      <p:ext uri="{BB962C8B-B14F-4D97-AF65-F5344CB8AC3E}">
        <p14:creationId xmlns:p14="http://schemas.microsoft.com/office/powerpoint/2010/main" val="3294879389"/>
      </p:ext>
    </p:extLst>
  </p:cSld>
  <p:clrMapOvr>
    <a:masterClrMapping/>
  </p:clrMapOvr>
  <mc:AlternateContent xmlns:mc="http://schemas.openxmlformats.org/markup-compatibility/2006" xmlns:p14="http://schemas.microsoft.com/office/powerpoint/2010/main">
    <mc:Choice Requires="p14">
      <p:transition spd="slow" p14:dur="3400" advClick="0" advTm="10000">
        <p14:reveal/>
      </p:transition>
    </mc:Choice>
    <mc:Fallback xmlns="">
      <p:transition spd="slow" advClick="0" advTm="10000">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67EC290-E6B0-437B-AEF1-E88F99B90C86}" type="datetimeFigureOut">
              <a:rPr lang="en-US" smtClean="0"/>
              <a:t>2/15/2016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3C06B4B-453C-4E51-A47F-A05642645A75}" type="slidenum">
              <a:rPr lang="en-US" smtClean="0"/>
              <a:t>‹#›</a:t>
            </a:fld>
            <a:endParaRPr lang="en-US"/>
          </a:p>
        </p:txBody>
      </p:sp>
    </p:spTree>
    <p:extLst>
      <p:ext uri="{BB962C8B-B14F-4D97-AF65-F5344CB8AC3E}">
        <p14:creationId xmlns:p14="http://schemas.microsoft.com/office/powerpoint/2010/main" val="3129077511"/>
      </p:ext>
    </p:extLst>
  </p:cSld>
  <p:clrMapOvr>
    <a:masterClrMapping/>
  </p:clrMapOvr>
  <mc:AlternateContent xmlns:mc="http://schemas.openxmlformats.org/markup-compatibility/2006" xmlns:p14="http://schemas.microsoft.com/office/powerpoint/2010/main">
    <mc:Choice Requires="p14">
      <p:transition spd="slow" p14:dur="3400" advClick="0" advTm="10000">
        <p14:reveal/>
      </p:transition>
    </mc:Choice>
    <mc:Fallback xmlns="">
      <p:transition spd="slow" advClick="0" advTm="10000">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67EC290-E6B0-437B-AEF1-E88F99B90C86}" type="datetimeFigureOut">
              <a:rPr lang="en-US" smtClean="0"/>
              <a:t>2/15/2016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3C06B4B-453C-4E51-A47F-A05642645A75}" type="slidenum">
              <a:rPr lang="en-US" smtClean="0"/>
              <a:t>‹#›</a:t>
            </a:fld>
            <a:endParaRPr lang="en-US"/>
          </a:p>
        </p:txBody>
      </p:sp>
    </p:spTree>
    <p:extLst>
      <p:ext uri="{BB962C8B-B14F-4D97-AF65-F5344CB8AC3E}">
        <p14:creationId xmlns:p14="http://schemas.microsoft.com/office/powerpoint/2010/main" val="191935652"/>
      </p:ext>
    </p:extLst>
  </p:cSld>
  <p:clrMapOvr>
    <a:masterClrMapping/>
  </p:clrMapOvr>
  <mc:AlternateContent xmlns:mc="http://schemas.openxmlformats.org/markup-compatibility/2006" xmlns:p14="http://schemas.microsoft.com/office/powerpoint/2010/main">
    <mc:Choice Requires="p14">
      <p:transition spd="slow" p14:dur="3400" advClick="0" advTm="10000">
        <p14:reveal/>
      </p:transition>
    </mc:Choice>
    <mc:Fallback xmlns="">
      <p:transition spd="slow" advClick="0" advTm="10000">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67EC290-E6B0-437B-AEF1-E88F99B90C86}" type="datetimeFigureOut">
              <a:rPr lang="en-US" smtClean="0"/>
              <a:t>2/15/2016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3C06B4B-453C-4E51-A47F-A05642645A75}" type="slidenum">
              <a:rPr lang="en-US" smtClean="0"/>
              <a:t>‹#›</a:t>
            </a:fld>
            <a:endParaRPr lang="en-US"/>
          </a:p>
        </p:txBody>
      </p:sp>
    </p:spTree>
    <p:extLst>
      <p:ext uri="{BB962C8B-B14F-4D97-AF65-F5344CB8AC3E}">
        <p14:creationId xmlns:p14="http://schemas.microsoft.com/office/powerpoint/2010/main" val="524059755"/>
      </p:ext>
    </p:extLst>
  </p:cSld>
  <p:clrMapOvr>
    <a:masterClrMapping/>
  </p:clrMapOvr>
  <mc:AlternateContent xmlns:mc="http://schemas.openxmlformats.org/markup-compatibility/2006" xmlns:p14="http://schemas.microsoft.com/office/powerpoint/2010/main">
    <mc:Choice Requires="p14">
      <p:transition spd="slow" p14:dur="3400" advClick="0" advTm="10000">
        <p14:reveal/>
      </p:transition>
    </mc:Choice>
    <mc:Fallback xmlns="">
      <p:transition spd="slow" advClick="0" advTm="10000">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67EC290-E6B0-437B-AEF1-E88F99B90C86}" type="datetimeFigureOut">
              <a:rPr lang="en-US" smtClean="0">
                <a:solidFill>
                  <a:prstClr val="black">
                    <a:tint val="75000"/>
                  </a:prstClr>
                </a:solidFill>
              </a:rPr>
              <a:pPr/>
              <a:t>2/15/2016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3C06B4B-453C-4E51-A47F-A05642645A75}"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133776000"/>
      </p:ext>
    </p:extLst>
  </p:cSld>
  <p:clrMapOvr>
    <a:masterClrMapping/>
  </p:clrMapOvr>
  <mc:AlternateContent xmlns:mc="http://schemas.openxmlformats.org/markup-compatibility/2006" xmlns:p14="http://schemas.microsoft.com/office/powerpoint/2010/main">
    <mc:Choice Requires="p14">
      <p:transition spd="slow" p14:dur="3400" advClick="0" advTm="10000">
        <p14:reveal/>
      </p:transition>
    </mc:Choice>
    <mc:Fallback xmlns="">
      <p:transition spd="slow" advClick="0" advTm="10000">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pic>
        <p:nvPicPr>
          <p:cNvPr id="6" name="Picture 2" descr="C:\Users\Masumians\Documents\Farnaz\Meditation\Cyber Temple\Cyber Temple Chambers\Love\Love images\Kulik-BEST7.jpg"/>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l="5977"/>
          <a:stretch/>
        </p:blipFill>
        <p:spPr bwMode="auto">
          <a:xfrm>
            <a:off x="0" y="-72887"/>
            <a:ext cx="9144000" cy="6934200"/>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p:cNvSpPr>
            <a:spLocks noGrp="1"/>
          </p:cNvSpPr>
          <p:nvPr>
            <p:ph idx="1"/>
          </p:nvPr>
        </p:nvSpPr>
        <p:spPr>
          <a:xfrm>
            <a:off x="519830" y="1112837"/>
            <a:ext cx="8014570" cy="4525963"/>
          </a:xfrm>
        </p:spPr>
        <p:txBody>
          <a:bodyPr/>
          <a:lstStyle>
            <a:lvl1pPr marL="0" indent="0">
              <a:buNone/>
              <a:defRPr sz="2000" b="1">
                <a:solidFill>
                  <a:schemeClr val="bg1"/>
                </a:solidFill>
                <a:effectLst>
                  <a:outerShdw blurRad="38100" dist="38100" dir="2700000" algn="tl">
                    <a:srgbClr val="000000">
                      <a:alpha val="43137"/>
                    </a:srgbClr>
                  </a:outerShdw>
                </a:effectLst>
              </a:defRPr>
            </a:lvl1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8" name="TextBox 7"/>
          <p:cNvSpPr txBox="1"/>
          <p:nvPr userDrawn="1"/>
        </p:nvSpPr>
        <p:spPr>
          <a:xfrm>
            <a:off x="3962400" y="605135"/>
            <a:ext cx="3339605" cy="461665"/>
          </a:xfrm>
          <a:prstGeom prst="rect">
            <a:avLst/>
          </a:prstGeom>
          <a:noFill/>
        </p:spPr>
        <p:txBody>
          <a:bodyPr wrap="square" rtlCol="0">
            <a:spAutoFit/>
          </a:bodyPr>
          <a:lstStyle/>
          <a:p>
            <a:r>
              <a:rPr lang="en-US" sz="2400" b="1" dirty="0" smtClean="0">
                <a:solidFill>
                  <a:prstClr val="white"/>
                </a:solidFill>
                <a:effectLst>
                  <a:outerShdw blurRad="38100" dist="38100" dir="2700000" algn="tl">
                    <a:srgbClr val="000000">
                      <a:alpha val="43137"/>
                    </a:srgbClr>
                  </a:outerShdw>
                </a:effectLst>
              </a:rPr>
              <a:t>Hinduism</a:t>
            </a:r>
            <a:endParaRPr lang="en-US" sz="2400" b="1" dirty="0">
              <a:solidFill>
                <a:prstClr val="white"/>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973524301"/>
      </p:ext>
    </p:extLst>
  </p:cSld>
  <p:clrMapOvr>
    <a:masterClrMapping/>
  </p:clrMapOvr>
  <mc:AlternateContent xmlns:mc="http://schemas.openxmlformats.org/markup-compatibility/2006" xmlns:p14="http://schemas.microsoft.com/office/powerpoint/2010/main">
    <mc:Choice Requires="p14">
      <p:transition spd="slow" p14:dur="3400" advClick="0" advTm="10000">
        <p14:reveal/>
      </p:transition>
    </mc:Choice>
    <mc:Fallback xmlns="">
      <p:transition spd="slow" advClick="0" advTm="10000">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67EC290-E6B0-437B-AEF1-E88F99B90C86}" type="datetimeFigureOut">
              <a:rPr lang="en-US" smtClean="0">
                <a:solidFill>
                  <a:prstClr val="black">
                    <a:tint val="75000"/>
                  </a:prstClr>
                </a:solidFill>
              </a:rPr>
              <a:pPr/>
              <a:t>2/15/2016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3C06B4B-453C-4E51-A47F-A05642645A75}"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869424826"/>
      </p:ext>
    </p:extLst>
  </p:cSld>
  <p:clrMapOvr>
    <a:masterClrMapping/>
  </p:clrMapOvr>
  <mc:AlternateContent xmlns:mc="http://schemas.openxmlformats.org/markup-compatibility/2006" xmlns:p14="http://schemas.microsoft.com/office/powerpoint/2010/main">
    <mc:Choice Requires="p14">
      <p:transition spd="slow" p14:dur="3400" advClick="0" advTm="10000">
        <p14:reveal/>
      </p:transition>
    </mc:Choice>
    <mc:Fallback xmlns="">
      <p:transition spd="slow" advClick="0" advTm="10000">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67EC290-E6B0-437B-AEF1-E88F99B90C86}" type="datetimeFigureOut">
              <a:rPr lang="en-US" smtClean="0">
                <a:solidFill>
                  <a:prstClr val="black">
                    <a:tint val="75000"/>
                  </a:prstClr>
                </a:solidFill>
              </a:rPr>
              <a:pPr/>
              <a:t>2/15/2016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F3C06B4B-453C-4E51-A47F-A05642645A75}"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888315524"/>
      </p:ext>
    </p:extLst>
  </p:cSld>
  <p:clrMapOvr>
    <a:masterClrMapping/>
  </p:clrMapOvr>
  <mc:AlternateContent xmlns:mc="http://schemas.openxmlformats.org/markup-compatibility/2006" xmlns:p14="http://schemas.microsoft.com/office/powerpoint/2010/main">
    <mc:Choice Requires="p14">
      <p:transition spd="slow" p14:dur="3400" advClick="0" advTm="10000">
        <p14:reveal/>
      </p:transition>
    </mc:Choice>
    <mc:Fallback xmlns="">
      <p:transition spd="slow" advClick="0" advTm="10000">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67EC290-E6B0-437B-AEF1-E88F99B90C86}" type="datetimeFigureOut">
              <a:rPr lang="en-US" smtClean="0">
                <a:solidFill>
                  <a:prstClr val="black">
                    <a:tint val="75000"/>
                  </a:prstClr>
                </a:solidFill>
              </a:rPr>
              <a:pPr/>
              <a:t>2/15/2016</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F3C06B4B-453C-4E51-A47F-A05642645A75}"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657251551"/>
      </p:ext>
    </p:extLst>
  </p:cSld>
  <p:clrMapOvr>
    <a:masterClrMapping/>
  </p:clrMapOvr>
  <mc:AlternateContent xmlns:mc="http://schemas.openxmlformats.org/markup-compatibility/2006" xmlns:p14="http://schemas.microsoft.com/office/powerpoint/2010/main">
    <mc:Choice Requires="p14">
      <p:transition spd="slow" p14:dur="3400" advClick="0" advTm="10000">
        <p14:reveal/>
      </p:transition>
    </mc:Choice>
    <mc:Fallback xmlns="">
      <p:transition spd="slow" advClick="0" advTm="10000">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67EC290-E6B0-437B-AEF1-E88F99B90C86}" type="datetimeFigureOut">
              <a:rPr lang="en-US" smtClean="0">
                <a:solidFill>
                  <a:prstClr val="black">
                    <a:tint val="75000"/>
                  </a:prstClr>
                </a:solidFill>
              </a:rPr>
              <a:pPr/>
              <a:t>2/15/2016</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F3C06B4B-453C-4E51-A47F-A05642645A75}"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093735488"/>
      </p:ext>
    </p:extLst>
  </p:cSld>
  <p:clrMapOvr>
    <a:masterClrMapping/>
  </p:clrMapOvr>
  <mc:AlternateContent xmlns:mc="http://schemas.openxmlformats.org/markup-compatibility/2006" xmlns:p14="http://schemas.microsoft.com/office/powerpoint/2010/main">
    <mc:Choice Requires="p14">
      <p:transition spd="slow" p14:dur="3400" advClick="0" advTm="10000">
        <p14:reveal/>
      </p:transition>
    </mc:Choice>
    <mc:Fallback xmlns="">
      <p:transition spd="slow" advClick="0" advTm="10000">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67EC290-E6B0-437B-AEF1-E88F99B90C86}" type="datetimeFigureOut">
              <a:rPr lang="en-US" smtClean="0">
                <a:solidFill>
                  <a:prstClr val="black">
                    <a:tint val="75000"/>
                  </a:prstClr>
                </a:solidFill>
              </a:rPr>
              <a:pPr/>
              <a:t>2/15/2016</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F3C06B4B-453C-4E51-A47F-A05642645A75}"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688967639"/>
      </p:ext>
    </p:extLst>
  </p:cSld>
  <p:clrMapOvr>
    <a:masterClrMapping/>
  </p:clrMapOvr>
  <mc:AlternateContent xmlns:mc="http://schemas.openxmlformats.org/markup-compatibility/2006" xmlns:p14="http://schemas.microsoft.com/office/powerpoint/2010/main">
    <mc:Choice Requires="p14">
      <p:transition spd="slow" p14:dur="3400" advClick="0" advTm="10000">
        <p14:reveal/>
      </p:transition>
    </mc:Choice>
    <mc:Fallback xmlns="">
      <p:transition spd="slow" advClick="0" advTm="10000">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67EC290-E6B0-437B-AEF1-E88F99B90C86}" type="datetimeFigureOut">
              <a:rPr lang="en-US" smtClean="0">
                <a:solidFill>
                  <a:prstClr val="black">
                    <a:tint val="75000"/>
                  </a:prstClr>
                </a:solidFill>
              </a:rPr>
              <a:pPr/>
              <a:t>2/15/2016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F3C06B4B-453C-4E51-A47F-A05642645A75}"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601304516"/>
      </p:ext>
    </p:extLst>
  </p:cSld>
  <p:clrMapOvr>
    <a:masterClrMapping/>
  </p:clrMapOvr>
  <mc:AlternateContent xmlns:mc="http://schemas.openxmlformats.org/markup-compatibility/2006" xmlns:p14="http://schemas.microsoft.com/office/powerpoint/2010/main">
    <mc:Choice Requires="p14">
      <p:transition spd="slow" p14:dur="3400" advClick="0" advTm="10000">
        <p14:reveal/>
      </p:transition>
    </mc:Choice>
    <mc:Fallback xmlns="">
      <p:transition spd="slow" advClick="0" advTm="10000">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67EC290-E6B0-437B-AEF1-E88F99B90C86}" type="datetimeFigureOut">
              <a:rPr lang="en-US" smtClean="0">
                <a:solidFill>
                  <a:prstClr val="black">
                    <a:tint val="75000"/>
                  </a:prstClr>
                </a:solidFill>
              </a:rPr>
              <a:pPr/>
              <a:t>2/15/2016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F3C06B4B-453C-4E51-A47F-A05642645A75}"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23709375"/>
      </p:ext>
    </p:extLst>
  </p:cSld>
  <p:clrMapOvr>
    <a:masterClrMapping/>
  </p:clrMapOvr>
  <mc:AlternateContent xmlns:mc="http://schemas.openxmlformats.org/markup-compatibility/2006" xmlns:p14="http://schemas.microsoft.com/office/powerpoint/2010/main">
    <mc:Choice Requires="p14">
      <p:transition spd="slow" p14:dur="3400" advClick="0" advTm="10000">
        <p14:reveal/>
      </p:transition>
    </mc:Choice>
    <mc:Fallback xmlns="">
      <p:transition spd="slow" advClick="0" advTm="10000">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67EC290-E6B0-437B-AEF1-E88F99B90C86}" type="datetimeFigureOut">
              <a:rPr lang="en-US" smtClean="0">
                <a:solidFill>
                  <a:prstClr val="black">
                    <a:tint val="75000"/>
                  </a:prstClr>
                </a:solidFill>
              </a:rPr>
              <a:pPr/>
              <a:t>2/15/2016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3C06B4B-453C-4E51-A47F-A05642645A75}"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478736591"/>
      </p:ext>
    </p:extLst>
  </p:cSld>
  <p:clrMapOvr>
    <a:masterClrMapping/>
  </p:clrMapOvr>
  <mc:AlternateContent xmlns:mc="http://schemas.openxmlformats.org/markup-compatibility/2006" xmlns:p14="http://schemas.microsoft.com/office/powerpoint/2010/main">
    <mc:Choice Requires="p14">
      <p:transition spd="slow" p14:dur="3400" advClick="0" advTm="10000">
        <p14:reveal/>
      </p:transition>
    </mc:Choice>
    <mc:Fallback xmlns="">
      <p:transition spd="slow" advClick="0" advTm="10000">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67EC290-E6B0-437B-AEF1-E88F99B90C86}" type="datetimeFigureOut">
              <a:rPr lang="en-US" smtClean="0">
                <a:solidFill>
                  <a:prstClr val="black">
                    <a:tint val="75000"/>
                  </a:prstClr>
                </a:solidFill>
              </a:rPr>
              <a:pPr/>
              <a:t>2/15/2016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3C06B4B-453C-4E51-A47F-A05642645A75}"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69590540"/>
      </p:ext>
    </p:extLst>
  </p:cSld>
  <p:clrMapOvr>
    <a:masterClrMapping/>
  </p:clrMapOvr>
  <mc:AlternateContent xmlns:mc="http://schemas.openxmlformats.org/markup-compatibility/2006" xmlns:p14="http://schemas.microsoft.com/office/powerpoint/2010/main">
    <mc:Choice Requires="p14">
      <p:transition spd="slow" p14:dur="3400" advClick="0" advTm="10000">
        <p14:reveal/>
      </p:transition>
    </mc:Choice>
    <mc:Fallback xmlns="">
      <p:transition spd="slow" advClick="0" advTm="10000">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67EC290-E6B0-437B-AEF1-E88F99B90C86}" type="datetimeFigureOut">
              <a:rPr lang="en-US" smtClean="0">
                <a:solidFill>
                  <a:prstClr val="black">
                    <a:tint val="75000"/>
                  </a:prstClr>
                </a:solidFill>
              </a:rPr>
              <a:pPr/>
              <a:t>2/15/2016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3C06B4B-453C-4E51-A47F-A05642645A75}"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675146999"/>
      </p:ext>
    </p:extLst>
  </p:cSld>
  <p:clrMapOvr>
    <a:masterClrMapping/>
  </p:clrMapOvr>
  <mc:AlternateContent xmlns:mc="http://schemas.openxmlformats.org/markup-compatibility/2006" xmlns:p14="http://schemas.microsoft.com/office/powerpoint/2010/main">
    <mc:Choice Requires="p14">
      <p:transition spd="slow" p14:dur="3400" advClick="0" advTm="10000">
        <p14:reveal/>
      </p:transition>
    </mc:Choice>
    <mc:Fallback xmlns="">
      <p:transition spd="slow" advClick="0" advTm="10000">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pic>
        <p:nvPicPr>
          <p:cNvPr id="6" name="Picture 2" descr="C:\Users\Masumians\Documents\Farnaz\Meditation\Cyber Temple\Cyber Temple Chambers\Love\Love images\Kulik-BEST7.jpg"/>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l="5977"/>
          <a:stretch/>
        </p:blipFill>
        <p:spPr bwMode="auto">
          <a:xfrm>
            <a:off x="0" y="-72887"/>
            <a:ext cx="9144000" cy="6934200"/>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p:cNvSpPr>
            <a:spLocks noGrp="1"/>
          </p:cNvSpPr>
          <p:nvPr>
            <p:ph idx="1"/>
          </p:nvPr>
        </p:nvSpPr>
        <p:spPr>
          <a:xfrm>
            <a:off x="519830" y="1112837"/>
            <a:ext cx="8014570" cy="4525963"/>
          </a:xfrm>
        </p:spPr>
        <p:txBody>
          <a:bodyPr/>
          <a:lstStyle>
            <a:lvl1pPr marL="0" indent="0">
              <a:buNone/>
              <a:defRPr sz="2000" b="1">
                <a:solidFill>
                  <a:schemeClr val="bg1"/>
                </a:solidFill>
                <a:effectLst>
                  <a:outerShdw blurRad="38100" dist="38100" dir="2700000" algn="tl">
                    <a:srgbClr val="000000">
                      <a:alpha val="43137"/>
                    </a:srgbClr>
                  </a:outerShdw>
                </a:effectLst>
              </a:defRPr>
            </a:lvl1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8" name="TextBox 7"/>
          <p:cNvSpPr txBox="1"/>
          <p:nvPr userDrawn="1"/>
        </p:nvSpPr>
        <p:spPr>
          <a:xfrm>
            <a:off x="3962400" y="605135"/>
            <a:ext cx="3339605" cy="461665"/>
          </a:xfrm>
          <a:prstGeom prst="rect">
            <a:avLst/>
          </a:prstGeom>
          <a:noFill/>
        </p:spPr>
        <p:txBody>
          <a:bodyPr wrap="square" rtlCol="0">
            <a:spAutoFit/>
          </a:bodyPr>
          <a:lstStyle/>
          <a:p>
            <a:r>
              <a:rPr lang="en-US" sz="2400" b="1" dirty="0" smtClean="0">
                <a:solidFill>
                  <a:prstClr val="white"/>
                </a:solidFill>
                <a:effectLst>
                  <a:outerShdw blurRad="38100" dist="38100" dir="2700000" algn="tl">
                    <a:srgbClr val="000000">
                      <a:alpha val="43137"/>
                    </a:srgbClr>
                  </a:outerShdw>
                </a:effectLst>
              </a:rPr>
              <a:t>Hinduism</a:t>
            </a:r>
            <a:endParaRPr lang="en-US" sz="2400" b="1" dirty="0">
              <a:solidFill>
                <a:prstClr val="white"/>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640189300"/>
      </p:ext>
    </p:extLst>
  </p:cSld>
  <p:clrMapOvr>
    <a:masterClrMapping/>
  </p:clrMapOvr>
  <mc:AlternateContent xmlns:mc="http://schemas.openxmlformats.org/markup-compatibility/2006" xmlns:p14="http://schemas.microsoft.com/office/powerpoint/2010/main">
    <mc:Choice Requires="p14">
      <p:transition spd="slow" p14:dur="3400" advClick="0" advTm="10000">
        <p14:reveal/>
      </p:transition>
    </mc:Choice>
    <mc:Fallback xmlns="">
      <p:transition spd="slow" advClick="0" advTm="10000">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67EC290-E6B0-437B-AEF1-E88F99B90C86}" type="datetimeFigureOut">
              <a:rPr lang="en-US" smtClean="0">
                <a:solidFill>
                  <a:prstClr val="black">
                    <a:tint val="75000"/>
                  </a:prstClr>
                </a:solidFill>
              </a:rPr>
              <a:pPr/>
              <a:t>2/15/2016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3C06B4B-453C-4E51-A47F-A05642645A75}"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575939180"/>
      </p:ext>
    </p:extLst>
  </p:cSld>
  <p:clrMapOvr>
    <a:masterClrMapping/>
  </p:clrMapOvr>
  <mc:AlternateContent xmlns:mc="http://schemas.openxmlformats.org/markup-compatibility/2006" xmlns:p14="http://schemas.microsoft.com/office/powerpoint/2010/main">
    <mc:Choice Requires="p14">
      <p:transition spd="slow" p14:dur="3400" advClick="0" advTm="10000">
        <p14:reveal/>
      </p:transition>
    </mc:Choice>
    <mc:Fallback xmlns="">
      <p:transition spd="slow" advClick="0" advTm="10000">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67EC290-E6B0-437B-AEF1-E88F99B90C86}" type="datetimeFigureOut">
              <a:rPr lang="en-US" smtClean="0">
                <a:solidFill>
                  <a:prstClr val="black">
                    <a:tint val="75000"/>
                  </a:prstClr>
                </a:solidFill>
              </a:rPr>
              <a:pPr/>
              <a:t>2/15/2016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F3C06B4B-453C-4E51-A47F-A05642645A75}"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726626236"/>
      </p:ext>
    </p:extLst>
  </p:cSld>
  <p:clrMapOvr>
    <a:masterClrMapping/>
  </p:clrMapOvr>
  <mc:AlternateContent xmlns:mc="http://schemas.openxmlformats.org/markup-compatibility/2006" xmlns:p14="http://schemas.microsoft.com/office/powerpoint/2010/main">
    <mc:Choice Requires="p14">
      <p:transition spd="slow" p14:dur="3400" advClick="0" advTm="10000">
        <p14:reveal/>
      </p:transition>
    </mc:Choice>
    <mc:Fallback xmlns="">
      <p:transition spd="slow" advClick="0" advTm="10000">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67EC290-E6B0-437B-AEF1-E88F99B90C86}" type="datetimeFigureOut">
              <a:rPr lang="en-US" smtClean="0">
                <a:solidFill>
                  <a:prstClr val="black">
                    <a:tint val="75000"/>
                  </a:prstClr>
                </a:solidFill>
              </a:rPr>
              <a:pPr/>
              <a:t>2/15/2016</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F3C06B4B-453C-4E51-A47F-A05642645A75}"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283218425"/>
      </p:ext>
    </p:extLst>
  </p:cSld>
  <p:clrMapOvr>
    <a:masterClrMapping/>
  </p:clrMapOvr>
  <mc:AlternateContent xmlns:mc="http://schemas.openxmlformats.org/markup-compatibility/2006" xmlns:p14="http://schemas.microsoft.com/office/powerpoint/2010/main">
    <mc:Choice Requires="p14">
      <p:transition spd="slow" p14:dur="3400" advClick="0" advTm="10000">
        <p14:reveal/>
      </p:transition>
    </mc:Choice>
    <mc:Fallback xmlns="">
      <p:transition spd="slow" advClick="0" advTm="10000">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67EC290-E6B0-437B-AEF1-E88F99B90C86}" type="datetimeFigureOut">
              <a:rPr lang="en-US" smtClean="0">
                <a:solidFill>
                  <a:prstClr val="black">
                    <a:tint val="75000"/>
                  </a:prstClr>
                </a:solidFill>
              </a:rPr>
              <a:pPr/>
              <a:t>2/15/2016</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F3C06B4B-453C-4E51-A47F-A05642645A75}"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120635607"/>
      </p:ext>
    </p:extLst>
  </p:cSld>
  <p:clrMapOvr>
    <a:masterClrMapping/>
  </p:clrMapOvr>
  <mc:AlternateContent xmlns:mc="http://schemas.openxmlformats.org/markup-compatibility/2006" xmlns:p14="http://schemas.microsoft.com/office/powerpoint/2010/main">
    <mc:Choice Requires="p14">
      <p:transition spd="slow" p14:dur="3400" advClick="0" advTm="10000">
        <p14:reveal/>
      </p:transition>
    </mc:Choice>
    <mc:Fallback xmlns="">
      <p:transition spd="slow" advClick="0" advTm="10000">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67EC290-E6B0-437B-AEF1-E88F99B90C86}" type="datetimeFigureOut">
              <a:rPr lang="en-US" smtClean="0">
                <a:solidFill>
                  <a:prstClr val="black">
                    <a:tint val="75000"/>
                  </a:prstClr>
                </a:solidFill>
              </a:rPr>
              <a:pPr/>
              <a:t>2/15/2016</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F3C06B4B-453C-4E51-A47F-A05642645A75}"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26041747"/>
      </p:ext>
    </p:extLst>
  </p:cSld>
  <p:clrMapOvr>
    <a:masterClrMapping/>
  </p:clrMapOvr>
  <mc:AlternateContent xmlns:mc="http://schemas.openxmlformats.org/markup-compatibility/2006" xmlns:p14="http://schemas.microsoft.com/office/powerpoint/2010/main">
    <mc:Choice Requires="p14">
      <p:transition spd="slow" p14:dur="3400" advClick="0" advTm="10000">
        <p14:reveal/>
      </p:transition>
    </mc:Choice>
    <mc:Fallback xmlns="">
      <p:transition spd="slow" advClick="0" advTm="10000">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67EC290-E6B0-437B-AEF1-E88F99B90C86}" type="datetimeFigureOut">
              <a:rPr lang="en-US" smtClean="0">
                <a:solidFill>
                  <a:prstClr val="black">
                    <a:tint val="75000"/>
                  </a:prstClr>
                </a:solidFill>
              </a:rPr>
              <a:pPr/>
              <a:t>2/15/2016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F3C06B4B-453C-4E51-A47F-A05642645A75}"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675269079"/>
      </p:ext>
    </p:extLst>
  </p:cSld>
  <p:clrMapOvr>
    <a:masterClrMapping/>
  </p:clrMapOvr>
  <mc:AlternateContent xmlns:mc="http://schemas.openxmlformats.org/markup-compatibility/2006" xmlns:p14="http://schemas.microsoft.com/office/powerpoint/2010/main">
    <mc:Choice Requires="p14">
      <p:transition spd="slow" p14:dur="3400" advClick="0" advTm="10000">
        <p14:reveal/>
      </p:transition>
    </mc:Choice>
    <mc:Fallback xmlns="">
      <p:transition spd="slow" advClick="0" advTm="10000">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67EC290-E6B0-437B-AEF1-E88F99B90C86}" type="datetimeFigureOut">
              <a:rPr lang="en-US" smtClean="0">
                <a:solidFill>
                  <a:prstClr val="black">
                    <a:tint val="75000"/>
                  </a:prstClr>
                </a:solidFill>
              </a:rPr>
              <a:pPr/>
              <a:t>2/15/2016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F3C06B4B-453C-4E51-A47F-A05642645A75}"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568124005"/>
      </p:ext>
    </p:extLst>
  </p:cSld>
  <p:clrMapOvr>
    <a:masterClrMapping/>
  </p:clrMapOvr>
  <mc:AlternateContent xmlns:mc="http://schemas.openxmlformats.org/markup-compatibility/2006" xmlns:p14="http://schemas.microsoft.com/office/powerpoint/2010/main">
    <mc:Choice Requires="p14">
      <p:transition spd="slow" p14:dur="3400" advClick="0" advTm="10000">
        <p14:reveal/>
      </p:transition>
    </mc:Choice>
    <mc:Fallback xmlns="">
      <p:transition spd="slow" advClick="0" advTm="10000">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67EC290-E6B0-437B-AEF1-E88F99B90C86}" type="datetimeFigureOut">
              <a:rPr lang="en-US" smtClean="0">
                <a:solidFill>
                  <a:prstClr val="black">
                    <a:tint val="75000"/>
                  </a:prstClr>
                </a:solidFill>
              </a:rPr>
              <a:pPr/>
              <a:t>2/15/2016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3C06B4B-453C-4E51-A47F-A05642645A75}"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97742422"/>
      </p:ext>
    </p:extLst>
  </p:cSld>
  <p:clrMapOvr>
    <a:masterClrMapping/>
  </p:clrMapOvr>
  <mc:AlternateContent xmlns:mc="http://schemas.openxmlformats.org/markup-compatibility/2006" xmlns:p14="http://schemas.microsoft.com/office/powerpoint/2010/main">
    <mc:Choice Requires="p14">
      <p:transition spd="slow" p14:dur="3400" advClick="0" advTm="10000">
        <p14:reveal/>
      </p:transition>
    </mc:Choice>
    <mc:Fallback xmlns="">
      <p:transition spd="slow" advClick="0" advTm="10000">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67EC290-E6B0-437B-AEF1-E88F99B90C86}" type="datetimeFigureOut">
              <a:rPr lang="en-US" smtClean="0">
                <a:solidFill>
                  <a:prstClr val="black">
                    <a:tint val="75000"/>
                  </a:prstClr>
                </a:solidFill>
              </a:rPr>
              <a:pPr/>
              <a:t>2/15/2016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3C06B4B-453C-4E51-A47F-A05642645A75}"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670314273"/>
      </p:ext>
    </p:extLst>
  </p:cSld>
  <p:clrMapOvr>
    <a:masterClrMapping/>
  </p:clrMapOvr>
  <mc:AlternateContent xmlns:mc="http://schemas.openxmlformats.org/markup-compatibility/2006" xmlns:p14="http://schemas.microsoft.com/office/powerpoint/2010/main">
    <mc:Choice Requires="p14">
      <p:transition spd="slow" p14:dur="3400" advClick="0" advTm="10000">
        <p14:reveal/>
      </p:transition>
    </mc:Choice>
    <mc:Fallback xmlns="">
      <p:transition spd="slow" advClick="0" advTm="10000">
        <p:fade/>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67EC290-E6B0-437B-AEF1-E88F99B90C86}" type="datetimeFigureOut">
              <a:rPr lang="en-US" smtClean="0">
                <a:solidFill>
                  <a:prstClr val="black">
                    <a:tint val="75000"/>
                  </a:prstClr>
                </a:solidFill>
              </a:rPr>
              <a:pPr/>
              <a:t>2/15/2016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3C06B4B-453C-4E51-A47F-A05642645A75}"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673700238"/>
      </p:ext>
    </p:extLst>
  </p:cSld>
  <p:clrMapOvr>
    <a:masterClrMapping/>
  </p:clrMapOvr>
  <mc:AlternateContent xmlns:mc="http://schemas.openxmlformats.org/markup-compatibility/2006" xmlns:p14="http://schemas.microsoft.com/office/powerpoint/2010/main">
    <mc:Choice Requires="p14">
      <p:transition spd="slow" p14:dur="3400" advClick="0" advTm="10000">
        <p14:reveal/>
      </p:transition>
    </mc:Choice>
    <mc:Fallback xmlns="">
      <p:transition spd="slow" advClick="0" advTm="10000">
        <p:fade/>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pic>
        <p:nvPicPr>
          <p:cNvPr id="1026" name="Picture 2" descr="C:\Users\Masumians\Desktop\new cyber images\download.jp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10295466"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p:cNvSpPr>
            <a:spLocks noGrp="1"/>
          </p:cNvSpPr>
          <p:nvPr>
            <p:ph idx="1"/>
          </p:nvPr>
        </p:nvSpPr>
        <p:spPr>
          <a:xfrm>
            <a:off x="519830" y="1066800"/>
            <a:ext cx="8229600" cy="4525963"/>
          </a:xfrm>
        </p:spPr>
        <p:txBody>
          <a:bodyPr/>
          <a:lstStyle>
            <a:lvl1pPr marL="0" indent="0">
              <a:buNone/>
              <a:defRPr sz="2000" b="1">
                <a:solidFill>
                  <a:srgbClr val="FFFF00"/>
                </a:solidFill>
                <a:effectLst>
                  <a:outerShdw blurRad="38100" dist="38100" dir="2700000" algn="tl">
                    <a:srgbClr val="000000">
                      <a:alpha val="43137"/>
                    </a:srgbClr>
                  </a:outerShdw>
                </a:effectLst>
              </a:defRPr>
            </a:lvl1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8" name="TextBox 7"/>
          <p:cNvSpPr txBox="1"/>
          <p:nvPr userDrawn="1"/>
        </p:nvSpPr>
        <p:spPr>
          <a:xfrm>
            <a:off x="4127995" y="393670"/>
            <a:ext cx="3339605" cy="461665"/>
          </a:xfrm>
          <a:prstGeom prst="rect">
            <a:avLst/>
          </a:prstGeom>
          <a:noFill/>
        </p:spPr>
        <p:txBody>
          <a:bodyPr wrap="square" rtlCol="0">
            <a:spAutoFit/>
          </a:bodyPr>
          <a:lstStyle/>
          <a:p>
            <a:r>
              <a:rPr lang="en-US" sz="2400" b="1" dirty="0" smtClean="0">
                <a:solidFill>
                  <a:srgbClr val="FFFF00"/>
                </a:solidFill>
                <a:effectLst>
                  <a:outerShdw blurRad="38100" dist="38100" dir="2700000" algn="tl">
                    <a:srgbClr val="000000">
                      <a:alpha val="43137"/>
                    </a:srgbClr>
                  </a:outerShdw>
                </a:effectLst>
              </a:rPr>
              <a:t>Islam</a:t>
            </a:r>
            <a:endParaRPr lang="en-US" sz="2400" b="1" dirty="0">
              <a:solidFill>
                <a:srgbClr val="FFFF0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759862702"/>
      </p:ext>
    </p:extLst>
  </p:cSld>
  <p:clrMapOvr>
    <a:masterClrMapping/>
  </p:clrMapOvr>
  <mc:AlternateContent xmlns:mc="http://schemas.openxmlformats.org/markup-compatibility/2006" xmlns:p14="http://schemas.microsoft.com/office/powerpoint/2010/main">
    <mc:Choice Requires="p14">
      <p:transition spd="slow" p14:dur="3400" advClick="0" advTm="10000">
        <p14:reveal/>
      </p:transition>
    </mc:Choice>
    <mc:Fallback xmlns="">
      <p:transition spd="slow" advClick="0" advTm="10000">
        <p:fade/>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67EC290-E6B0-437B-AEF1-E88F99B90C86}" type="datetimeFigureOut">
              <a:rPr lang="en-US" smtClean="0">
                <a:solidFill>
                  <a:prstClr val="black">
                    <a:tint val="75000"/>
                  </a:prstClr>
                </a:solidFill>
              </a:rPr>
              <a:pPr/>
              <a:t>2/15/2016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3C06B4B-453C-4E51-A47F-A05642645A75}"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8453705"/>
      </p:ext>
    </p:extLst>
  </p:cSld>
  <p:clrMapOvr>
    <a:masterClrMapping/>
  </p:clrMapOvr>
  <mc:AlternateContent xmlns:mc="http://schemas.openxmlformats.org/markup-compatibility/2006" xmlns:p14="http://schemas.microsoft.com/office/powerpoint/2010/main">
    <mc:Choice Requires="p14">
      <p:transition spd="slow" p14:dur="3400" advClick="0" advTm="10000">
        <p14:reveal/>
      </p:transition>
    </mc:Choice>
    <mc:Fallback xmlns="">
      <p:transition spd="slow" advClick="0" advTm="10000">
        <p:fade/>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67EC290-E6B0-437B-AEF1-E88F99B90C86}" type="datetimeFigureOut">
              <a:rPr lang="en-US" smtClean="0">
                <a:solidFill>
                  <a:prstClr val="black">
                    <a:tint val="75000"/>
                  </a:prstClr>
                </a:solidFill>
              </a:rPr>
              <a:pPr/>
              <a:t>2/15/2016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F3C06B4B-453C-4E51-A47F-A05642645A75}"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68760422"/>
      </p:ext>
    </p:extLst>
  </p:cSld>
  <p:clrMapOvr>
    <a:masterClrMapping/>
  </p:clrMapOvr>
  <mc:AlternateContent xmlns:mc="http://schemas.openxmlformats.org/markup-compatibility/2006" xmlns:p14="http://schemas.microsoft.com/office/powerpoint/2010/main">
    <mc:Choice Requires="p14">
      <p:transition spd="slow" p14:dur="3400" advClick="0" advTm="10000">
        <p14:reveal/>
      </p:transition>
    </mc:Choice>
    <mc:Fallback xmlns="">
      <p:transition spd="slow" advClick="0" advTm="10000">
        <p:fade/>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67EC290-E6B0-437B-AEF1-E88F99B90C86}" type="datetimeFigureOut">
              <a:rPr lang="en-US" smtClean="0">
                <a:solidFill>
                  <a:prstClr val="black">
                    <a:tint val="75000"/>
                  </a:prstClr>
                </a:solidFill>
              </a:rPr>
              <a:pPr/>
              <a:t>2/15/2016</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F3C06B4B-453C-4E51-A47F-A05642645A75}"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79184013"/>
      </p:ext>
    </p:extLst>
  </p:cSld>
  <p:clrMapOvr>
    <a:masterClrMapping/>
  </p:clrMapOvr>
  <mc:AlternateContent xmlns:mc="http://schemas.openxmlformats.org/markup-compatibility/2006" xmlns:p14="http://schemas.microsoft.com/office/powerpoint/2010/main">
    <mc:Choice Requires="p14">
      <p:transition spd="slow" p14:dur="3400" advClick="0" advTm="10000">
        <p14:reveal/>
      </p:transition>
    </mc:Choice>
    <mc:Fallback xmlns="">
      <p:transition spd="slow" advClick="0" advTm="10000">
        <p:fade/>
      </p:transition>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67EC290-E6B0-437B-AEF1-E88F99B90C86}" type="datetimeFigureOut">
              <a:rPr lang="en-US" smtClean="0">
                <a:solidFill>
                  <a:prstClr val="black">
                    <a:tint val="75000"/>
                  </a:prstClr>
                </a:solidFill>
              </a:rPr>
              <a:pPr/>
              <a:t>2/15/2016</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F3C06B4B-453C-4E51-A47F-A05642645A75}"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849365089"/>
      </p:ext>
    </p:extLst>
  </p:cSld>
  <p:clrMapOvr>
    <a:masterClrMapping/>
  </p:clrMapOvr>
  <mc:AlternateContent xmlns:mc="http://schemas.openxmlformats.org/markup-compatibility/2006" xmlns:p14="http://schemas.microsoft.com/office/powerpoint/2010/main">
    <mc:Choice Requires="p14">
      <p:transition spd="slow" p14:dur="3400" advClick="0" advTm="10000">
        <p14:reveal/>
      </p:transition>
    </mc:Choice>
    <mc:Fallback xmlns="">
      <p:transition spd="slow" advClick="0" advTm="10000">
        <p:fade/>
      </p:transition>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67EC290-E6B0-437B-AEF1-E88F99B90C86}" type="datetimeFigureOut">
              <a:rPr lang="en-US" smtClean="0">
                <a:solidFill>
                  <a:prstClr val="black">
                    <a:tint val="75000"/>
                  </a:prstClr>
                </a:solidFill>
              </a:rPr>
              <a:pPr/>
              <a:t>2/15/2016</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F3C06B4B-453C-4E51-A47F-A05642645A75}"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801431461"/>
      </p:ext>
    </p:extLst>
  </p:cSld>
  <p:clrMapOvr>
    <a:masterClrMapping/>
  </p:clrMapOvr>
  <mc:AlternateContent xmlns:mc="http://schemas.openxmlformats.org/markup-compatibility/2006" xmlns:p14="http://schemas.microsoft.com/office/powerpoint/2010/main">
    <mc:Choice Requires="p14">
      <p:transition spd="slow" p14:dur="3400" advClick="0" advTm="10000">
        <p14:reveal/>
      </p:transition>
    </mc:Choice>
    <mc:Fallback xmlns="">
      <p:transition spd="slow" advClick="0" advTm="10000">
        <p:fade/>
      </p:transition>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67EC290-E6B0-437B-AEF1-E88F99B90C86}" type="datetimeFigureOut">
              <a:rPr lang="en-US" smtClean="0">
                <a:solidFill>
                  <a:prstClr val="black">
                    <a:tint val="75000"/>
                  </a:prstClr>
                </a:solidFill>
              </a:rPr>
              <a:pPr/>
              <a:t>2/15/2016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F3C06B4B-453C-4E51-A47F-A05642645A75}"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685245095"/>
      </p:ext>
    </p:extLst>
  </p:cSld>
  <p:clrMapOvr>
    <a:masterClrMapping/>
  </p:clrMapOvr>
  <mc:AlternateContent xmlns:mc="http://schemas.openxmlformats.org/markup-compatibility/2006" xmlns:p14="http://schemas.microsoft.com/office/powerpoint/2010/main">
    <mc:Choice Requires="p14">
      <p:transition spd="slow" p14:dur="3400" advClick="0" advTm="10000">
        <p14:reveal/>
      </p:transition>
    </mc:Choice>
    <mc:Fallback xmlns="">
      <p:transition spd="slow" advClick="0" advTm="10000">
        <p:fade/>
      </p:transition>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67EC290-E6B0-437B-AEF1-E88F99B90C86}" type="datetimeFigureOut">
              <a:rPr lang="en-US" smtClean="0">
                <a:solidFill>
                  <a:prstClr val="black">
                    <a:tint val="75000"/>
                  </a:prstClr>
                </a:solidFill>
              </a:rPr>
              <a:pPr/>
              <a:t>2/15/2016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F3C06B4B-453C-4E51-A47F-A05642645A75}"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511125475"/>
      </p:ext>
    </p:extLst>
  </p:cSld>
  <p:clrMapOvr>
    <a:masterClrMapping/>
  </p:clrMapOvr>
  <mc:AlternateContent xmlns:mc="http://schemas.openxmlformats.org/markup-compatibility/2006" xmlns:p14="http://schemas.microsoft.com/office/powerpoint/2010/main">
    <mc:Choice Requires="p14">
      <p:transition spd="slow" p14:dur="3400" advClick="0" advTm="10000">
        <p14:reveal/>
      </p:transition>
    </mc:Choice>
    <mc:Fallback xmlns="">
      <p:transition spd="slow" advClick="0" advTm="10000">
        <p:fade/>
      </p:transition>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67EC290-E6B0-437B-AEF1-E88F99B90C86}" type="datetimeFigureOut">
              <a:rPr lang="en-US" smtClean="0">
                <a:solidFill>
                  <a:prstClr val="black">
                    <a:tint val="75000"/>
                  </a:prstClr>
                </a:solidFill>
              </a:rPr>
              <a:pPr/>
              <a:t>2/15/2016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3C06B4B-453C-4E51-A47F-A05642645A75}"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18268612"/>
      </p:ext>
    </p:extLst>
  </p:cSld>
  <p:clrMapOvr>
    <a:masterClrMapping/>
  </p:clrMapOvr>
  <mc:AlternateContent xmlns:mc="http://schemas.openxmlformats.org/markup-compatibility/2006" xmlns:p14="http://schemas.microsoft.com/office/powerpoint/2010/main">
    <mc:Choice Requires="p14">
      <p:transition spd="slow" p14:dur="3400" advClick="0" advTm="10000">
        <p14:reveal/>
      </p:transition>
    </mc:Choice>
    <mc:Fallback xmlns="">
      <p:transition spd="slow" advClick="0" advTm="10000">
        <p:fade/>
      </p:transition>
    </mc:Fallback>
  </mc:AlternateContent>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67EC290-E6B0-437B-AEF1-E88F99B90C86}" type="datetimeFigureOut">
              <a:rPr lang="en-US" smtClean="0">
                <a:solidFill>
                  <a:prstClr val="black">
                    <a:tint val="75000"/>
                  </a:prstClr>
                </a:solidFill>
              </a:rPr>
              <a:pPr/>
              <a:t>2/15/2016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3C06B4B-453C-4E51-A47F-A05642645A75}"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47053393"/>
      </p:ext>
    </p:extLst>
  </p:cSld>
  <p:clrMapOvr>
    <a:masterClrMapping/>
  </p:clrMapOvr>
  <mc:AlternateContent xmlns:mc="http://schemas.openxmlformats.org/markup-compatibility/2006" xmlns:p14="http://schemas.microsoft.com/office/powerpoint/2010/main">
    <mc:Choice Requires="p14">
      <p:transition spd="slow" p14:dur="3400" advClick="0" advTm="10000">
        <p14:reveal/>
      </p:transition>
    </mc:Choice>
    <mc:Fallback xmlns="">
      <p:transition spd="slow" advClick="0" advTm="10000">
        <p:fade/>
      </p:transition>
    </mc:Fallback>
  </mc:AlternateContent>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67EC290-E6B0-437B-AEF1-E88F99B90C86}" type="datetimeFigureOut">
              <a:rPr lang="en-US" smtClean="0">
                <a:solidFill>
                  <a:prstClr val="black">
                    <a:tint val="75000"/>
                  </a:prstClr>
                </a:solidFill>
              </a:rPr>
              <a:pPr/>
              <a:t>2/15/2016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3C06B4B-453C-4E51-A47F-A05642645A75}"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141448794"/>
      </p:ext>
    </p:extLst>
  </p:cSld>
  <p:clrMapOvr>
    <a:masterClrMapping/>
  </p:clrMapOvr>
  <mc:AlternateContent xmlns:mc="http://schemas.openxmlformats.org/markup-compatibility/2006" xmlns:p14="http://schemas.microsoft.com/office/powerpoint/2010/main">
    <mc:Choice Requires="p14">
      <p:transition spd="slow" p14:dur="3400" advClick="0" advTm="10000">
        <p14:reveal/>
      </p:transition>
    </mc:Choice>
    <mc:Fallback xmlns="">
      <p:transition spd="slow" advClick="0" advTm="10000">
        <p:fade/>
      </p:transition>
    </mc:Fallback>
  </mc:AlternateContent>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pic>
        <p:nvPicPr>
          <p:cNvPr id="5" name="Picture 2" descr="C:\Users\Masumians\Documents\Farnaz\Meditation\Cyber Temple\Cyber Temple Chambers\Love\Love images\beatiful flower.jpg"/>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t="-1" b="5101"/>
          <a:stretch/>
        </p:blipFill>
        <p:spPr bwMode="auto">
          <a:xfrm>
            <a:off x="20320" y="0"/>
            <a:ext cx="9387840" cy="7127240"/>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p:cNvSpPr>
            <a:spLocks noGrp="1"/>
          </p:cNvSpPr>
          <p:nvPr>
            <p:ph idx="1"/>
          </p:nvPr>
        </p:nvSpPr>
        <p:spPr>
          <a:xfrm>
            <a:off x="519830" y="1066800"/>
            <a:ext cx="8229600" cy="4525963"/>
          </a:xfrm>
        </p:spPr>
        <p:txBody>
          <a:bodyPr/>
          <a:lstStyle>
            <a:lvl1pPr marL="0" indent="0">
              <a:buNone/>
              <a:defRPr sz="2000" b="1">
                <a:solidFill>
                  <a:srgbClr val="FFFF00"/>
                </a:solidFill>
                <a:effectLst>
                  <a:outerShdw blurRad="38100" dist="38100" dir="2700000" algn="tl">
                    <a:srgbClr val="000000">
                      <a:alpha val="43137"/>
                    </a:srgbClr>
                  </a:outerShdw>
                </a:effectLst>
              </a:defRPr>
            </a:lvl1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8" name="TextBox 7"/>
          <p:cNvSpPr txBox="1"/>
          <p:nvPr userDrawn="1"/>
        </p:nvSpPr>
        <p:spPr>
          <a:xfrm>
            <a:off x="3819917" y="393670"/>
            <a:ext cx="1504166" cy="461665"/>
          </a:xfrm>
          <a:prstGeom prst="rect">
            <a:avLst/>
          </a:prstGeom>
          <a:noFill/>
        </p:spPr>
        <p:txBody>
          <a:bodyPr wrap="square" rtlCol="0">
            <a:spAutoFit/>
          </a:bodyPr>
          <a:lstStyle/>
          <a:p>
            <a:r>
              <a:rPr lang="en-US" sz="2400" b="1" dirty="0" smtClean="0">
                <a:solidFill>
                  <a:srgbClr val="FFFF00"/>
                </a:solidFill>
                <a:effectLst>
                  <a:outerShdw blurRad="38100" dist="38100" dir="2700000" algn="tl">
                    <a:srgbClr val="000000">
                      <a:alpha val="43137"/>
                    </a:srgbClr>
                  </a:outerShdw>
                </a:effectLst>
              </a:rPr>
              <a:t>Buddhism</a:t>
            </a:r>
            <a:endParaRPr lang="en-US" sz="2400" b="1" dirty="0">
              <a:solidFill>
                <a:srgbClr val="FFFF0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508867002"/>
      </p:ext>
    </p:extLst>
  </p:cSld>
  <p:clrMapOvr>
    <a:masterClrMapping/>
  </p:clrMapOvr>
  <mc:AlternateContent xmlns:mc="http://schemas.openxmlformats.org/markup-compatibility/2006" xmlns:p14="http://schemas.microsoft.com/office/powerpoint/2010/main">
    <mc:Choice Requires="p14">
      <p:transition spd="slow" p14:dur="3400" advClick="0" advTm="10000">
        <p14:reveal/>
      </p:transition>
    </mc:Choice>
    <mc:Fallback xmlns="">
      <p:transition spd="slow" advClick="0" advTm="10000">
        <p:fade/>
      </p:transition>
    </mc:Fallback>
  </mc:AlternateContent>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67EC290-E6B0-437B-AEF1-E88F99B90C86}" type="datetimeFigureOut">
              <a:rPr lang="en-US" smtClean="0">
                <a:solidFill>
                  <a:prstClr val="black">
                    <a:tint val="75000"/>
                  </a:prstClr>
                </a:solidFill>
              </a:rPr>
              <a:pPr/>
              <a:t>2/15/2016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3C06B4B-453C-4E51-A47F-A05642645A75}"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022724969"/>
      </p:ext>
    </p:extLst>
  </p:cSld>
  <p:clrMapOvr>
    <a:masterClrMapping/>
  </p:clrMapOvr>
  <mc:AlternateContent xmlns:mc="http://schemas.openxmlformats.org/markup-compatibility/2006" xmlns:p14="http://schemas.microsoft.com/office/powerpoint/2010/main">
    <mc:Choice Requires="p14">
      <p:transition spd="slow" p14:dur="3400" advClick="0" advTm="10000">
        <p14:reveal/>
      </p:transition>
    </mc:Choice>
    <mc:Fallback xmlns="">
      <p:transition spd="slow" advClick="0" advTm="10000">
        <p:fade/>
      </p:transition>
    </mc:Fallback>
  </mc:AlternateContent>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67EC290-E6B0-437B-AEF1-E88F99B90C86}" type="datetimeFigureOut">
              <a:rPr lang="en-US" smtClean="0">
                <a:solidFill>
                  <a:prstClr val="black">
                    <a:tint val="75000"/>
                  </a:prstClr>
                </a:solidFill>
              </a:rPr>
              <a:pPr/>
              <a:t>2/15/2016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F3C06B4B-453C-4E51-A47F-A05642645A75}"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521311227"/>
      </p:ext>
    </p:extLst>
  </p:cSld>
  <p:clrMapOvr>
    <a:masterClrMapping/>
  </p:clrMapOvr>
  <mc:AlternateContent xmlns:mc="http://schemas.openxmlformats.org/markup-compatibility/2006" xmlns:p14="http://schemas.microsoft.com/office/powerpoint/2010/main">
    <mc:Choice Requires="p14">
      <p:transition spd="slow" p14:dur="3400" advClick="0" advTm="10000">
        <p14:reveal/>
      </p:transition>
    </mc:Choice>
    <mc:Fallback xmlns="">
      <p:transition spd="slow" advClick="0" advTm="10000">
        <p:fade/>
      </p:transition>
    </mc:Fallback>
  </mc:AlternateContent>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67EC290-E6B0-437B-AEF1-E88F99B90C86}" type="datetimeFigureOut">
              <a:rPr lang="en-US" smtClean="0">
                <a:solidFill>
                  <a:prstClr val="black">
                    <a:tint val="75000"/>
                  </a:prstClr>
                </a:solidFill>
              </a:rPr>
              <a:pPr/>
              <a:t>2/15/2016</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F3C06B4B-453C-4E51-A47F-A05642645A75}"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85698598"/>
      </p:ext>
    </p:extLst>
  </p:cSld>
  <p:clrMapOvr>
    <a:masterClrMapping/>
  </p:clrMapOvr>
  <mc:AlternateContent xmlns:mc="http://schemas.openxmlformats.org/markup-compatibility/2006" xmlns:p14="http://schemas.microsoft.com/office/powerpoint/2010/main">
    <mc:Choice Requires="p14">
      <p:transition spd="slow" p14:dur="3400" advClick="0" advTm="10000">
        <p14:reveal/>
      </p:transition>
    </mc:Choice>
    <mc:Fallback xmlns="">
      <p:transition spd="slow" advClick="0" advTm="10000">
        <p:fade/>
      </p:transition>
    </mc:Fallback>
  </mc:AlternateContent>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67EC290-E6B0-437B-AEF1-E88F99B90C86}" type="datetimeFigureOut">
              <a:rPr lang="en-US" smtClean="0">
                <a:solidFill>
                  <a:prstClr val="black">
                    <a:tint val="75000"/>
                  </a:prstClr>
                </a:solidFill>
              </a:rPr>
              <a:pPr/>
              <a:t>2/15/2016</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F3C06B4B-453C-4E51-A47F-A05642645A75}"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007979844"/>
      </p:ext>
    </p:extLst>
  </p:cSld>
  <p:clrMapOvr>
    <a:masterClrMapping/>
  </p:clrMapOvr>
  <mc:AlternateContent xmlns:mc="http://schemas.openxmlformats.org/markup-compatibility/2006" xmlns:p14="http://schemas.microsoft.com/office/powerpoint/2010/main">
    <mc:Choice Requires="p14">
      <p:transition spd="slow" p14:dur="3400" advClick="0" advTm="10000">
        <p14:reveal/>
      </p:transition>
    </mc:Choice>
    <mc:Fallback xmlns="">
      <p:transition spd="slow" advClick="0" advTm="10000">
        <p:fade/>
      </p:transition>
    </mc:Fallback>
  </mc:AlternateContent>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67EC290-E6B0-437B-AEF1-E88F99B90C86}" type="datetimeFigureOut">
              <a:rPr lang="en-US" smtClean="0">
                <a:solidFill>
                  <a:prstClr val="black">
                    <a:tint val="75000"/>
                  </a:prstClr>
                </a:solidFill>
              </a:rPr>
              <a:pPr/>
              <a:t>2/15/2016</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F3C06B4B-453C-4E51-A47F-A05642645A75}"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146339640"/>
      </p:ext>
    </p:extLst>
  </p:cSld>
  <p:clrMapOvr>
    <a:masterClrMapping/>
  </p:clrMapOvr>
  <mc:AlternateContent xmlns:mc="http://schemas.openxmlformats.org/markup-compatibility/2006" xmlns:p14="http://schemas.microsoft.com/office/powerpoint/2010/main">
    <mc:Choice Requires="p14">
      <p:transition spd="slow" p14:dur="3400" advClick="0" advTm="10000">
        <p14:reveal/>
      </p:transition>
    </mc:Choice>
    <mc:Fallback xmlns="">
      <p:transition spd="slow" advClick="0" advTm="10000">
        <p:fade/>
      </p:transition>
    </mc:Fallback>
  </mc:AlternateContent>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67EC290-E6B0-437B-AEF1-E88F99B90C86}" type="datetimeFigureOut">
              <a:rPr lang="en-US" smtClean="0">
                <a:solidFill>
                  <a:prstClr val="black">
                    <a:tint val="75000"/>
                  </a:prstClr>
                </a:solidFill>
              </a:rPr>
              <a:pPr/>
              <a:t>2/15/2016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F3C06B4B-453C-4E51-A47F-A05642645A75}"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823688982"/>
      </p:ext>
    </p:extLst>
  </p:cSld>
  <p:clrMapOvr>
    <a:masterClrMapping/>
  </p:clrMapOvr>
  <mc:AlternateContent xmlns:mc="http://schemas.openxmlformats.org/markup-compatibility/2006" xmlns:p14="http://schemas.microsoft.com/office/powerpoint/2010/main">
    <mc:Choice Requires="p14">
      <p:transition spd="slow" p14:dur="3400" advClick="0" advTm="10000">
        <p14:reveal/>
      </p:transition>
    </mc:Choice>
    <mc:Fallback xmlns="">
      <p:transition spd="slow" advClick="0" advTm="10000">
        <p:fade/>
      </p:transition>
    </mc:Fallback>
  </mc:AlternateContent>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67EC290-E6B0-437B-AEF1-E88F99B90C86}" type="datetimeFigureOut">
              <a:rPr lang="en-US" smtClean="0">
                <a:solidFill>
                  <a:prstClr val="black">
                    <a:tint val="75000"/>
                  </a:prstClr>
                </a:solidFill>
              </a:rPr>
              <a:pPr/>
              <a:t>2/15/2016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F3C06B4B-453C-4E51-A47F-A05642645A75}"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311581862"/>
      </p:ext>
    </p:extLst>
  </p:cSld>
  <p:clrMapOvr>
    <a:masterClrMapping/>
  </p:clrMapOvr>
  <mc:AlternateContent xmlns:mc="http://schemas.openxmlformats.org/markup-compatibility/2006" xmlns:p14="http://schemas.microsoft.com/office/powerpoint/2010/main">
    <mc:Choice Requires="p14">
      <p:transition spd="slow" p14:dur="3400" advClick="0" advTm="10000">
        <p14:reveal/>
      </p:transition>
    </mc:Choice>
    <mc:Fallback xmlns="">
      <p:transition spd="slow" advClick="0" advTm="10000">
        <p:fade/>
      </p:transition>
    </mc:Fallback>
  </mc:AlternateContent>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67EC290-E6B0-437B-AEF1-E88F99B90C86}" type="datetimeFigureOut">
              <a:rPr lang="en-US" smtClean="0">
                <a:solidFill>
                  <a:prstClr val="black">
                    <a:tint val="75000"/>
                  </a:prstClr>
                </a:solidFill>
              </a:rPr>
              <a:pPr/>
              <a:t>2/15/2016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3C06B4B-453C-4E51-A47F-A05642645A75}"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004673324"/>
      </p:ext>
    </p:extLst>
  </p:cSld>
  <p:clrMapOvr>
    <a:masterClrMapping/>
  </p:clrMapOvr>
  <mc:AlternateContent xmlns:mc="http://schemas.openxmlformats.org/markup-compatibility/2006" xmlns:p14="http://schemas.microsoft.com/office/powerpoint/2010/main">
    <mc:Choice Requires="p14">
      <p:transition spd="slow" p14:dur="3400" advClick="0" advTm="10000">
        <p14:reveal/>
      </p:transition>
    </mc:Choice>
    <mc:Fallback xmlns="">
      <p:transition spd="slow" advClick="0" advTm="10000">
        <p:fade/>
      </p:transition>
    </mc:Fallback>
  </mc:AlternateContent>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67EC290-E6B0-437B-AEF1-E88F99B90C86}" type="datetimeFigureOut">
              <a:rPr lang="en-US" smtClean="0">
                <a:solidFill>
                  <a:prstClr val="black">
                    <a:tint val="75000"/>
                  </a:prstClr>
                </a:solidFill>
              </a:rPr>
              <a:pPr/>
              <a:t>2/15/2016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3C06B4B-453C-4E51-A47F-A05642645A75}"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56465291"/>
      </p:ext>
    </p:extLst>
  </p:cSld>
  <p:clrMapOvr>
    <a:masterClrMapping/>
  </p:clrMapOvr>
  <mc:AlternateContent xmlns:mc="http://schemas.openxmlformats.org/markup-compatibility/2006" xmlns:p14="http://schemas.microsoft.com/office/powerpoint/2010/main">
    <mc:Choice Requires="p14">
      <p:transition spd="slow" p14:dur="3400" advClick="0" advTm="10000">
        <p14:reveal/>
      </p:transition>
    </mc:Choice>
    <mc:Fallback xmlns="">
      <p:transition spd="slow" advClick="0" advTm="10000">
        <p:fade/>
      </p:transition>
    </mc:Fallback>
  </mc:AlternateContent>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67EC290-E6B0-437B-AEF1-E88F99B90C86}" type="datetimeFigureOut">
              <a:rPr lang="en-US" smtClean="0">
                <a:solidFill>
                  <a:prstClr val="black">
                    <a:tint val="75000"/>
                  </a:prstClr>
                </a:solidFill>
              </a:rPr>
              <a:pPr/>
              <a:t>2/15/2016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3C06B4B-453C-4E51-A47F-A05642645A75}"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402349745"/>
      </p:ext>
    </p:extLst>
  </p:cSld>
  <p:clrMapOvr>
    <a:masterClrMapping/>
  </p:clrMapOvr>
  <mc:AlternateContent xmlns:mc="http://schemas.openxmlformats.org/markup-compatibility/2006" xmlns:p14="http://schemas.microsoft.com/office/powerpoint/2010/main">
    <mc:Choice Requires="p14">
      <p:transition spd="slow" p14:dur="3400" advClick="0" advTm="10000">
        <p14:reveal/>
      </p:transition>
    </mc:Choice>
    <mc:Fallback xmlns="">
      <p:transition spd="slow" advClick="0" advTm="10000">
        <p:fade/>
      </p:transition>
    </mc:Fallback>
  </mc:AlternateContent>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pic>
        <p:nvPicPr>
          <p:cNvPr id="5" name="Picture 4" descr="C:\Users\Masumians\Documents\Farnaz\Meditation\Cyber Temple\Cyber Temple Chambers\Love\Love images\Spring-Flowers-With-Sunshine-3.jp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98298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p:cNvSpPr>
            <a:spLocks noGrp="1"/>
          </p:cNvSpPr>
          <p:nvPr>
            <p:ph idx="1"/>
          </p:nvPr>
        </p:nvSpPr>
        <p:spPr>
          <a:xfrm>
            <a:off x="519830" y="1112837"/>
            <a:ext cx="8014570" cy="4525963"/>
          </a:xfrm>
        </p:spPr>
        <p:txBody>
          <a:bodyPr/>
          <a:lstStyle>
            <a:lvl1pPr marL="0" indent="0">
              <a:buNone/>
              <a:defRPr sz="2000" b="1">
                <a:solidFill>
                  <a:srgbClr val="FFFF00"/>
                </a:solidFill>
                <a:effectLst>
                  <a:outerShdw blurRad="38100" dist="38100" dir="2700000" algn="tl">
                    <a:srgbClr val="000000">
                      <a:alpha val="43137"/>
                    </a:srgbClr>
                  </a:outerShdw>
                </a:effectLst>
              </a:defRPr>
            </a:lvl1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8" name="TextBox 7"/>
          <p:cNvSpPr txBox="1"/>
          <p:nvPr userDrawn="1"/>
        </p:nvSpPr>
        <p:spPr>
          <a:xfrm>
            <a:off x="3962400" y="605135"/>
            <a:ext cx="3339605" cy="461665"/>
          </a:xfrm>
          <a:prstGeom prst="rect">
            <a:avLst/>
          </a:prstGeom>
          <a:noFill/>
        </p:spPr>
        <p:txBody>
          <a:bodyPr wrap="square" rtlCol="0">
            <a:spAutoFit/>
          </a:bodyPr>
          <a:lstStyle/>
          <a:p>
            <a:r>
              <a:rPr lang="en-US" sz="2400" b="1" dirty="0" smtClean="0">
                <a:solidFill>
                  <a:srgbClr val="FFFF00"/>
                </a:solidFill>
                <a:effectLst>
                  <a:outerShdw blurRad="38100" dist="38100" dir="2700000" algn="tl">
                    <a:srgbClr val="000000">
                      <a:alpha val="43137"/>
                    </a:srgbClr>
                  </a:outerShdw>
                </a:effectLst>
              </a:rPr>
              <a:t>Judaism</a:t>
            </a:r>
            <a:endParaRPr lang="en-US" sz="2400" b="1" dirty="0">
              <a:solidFill>
                <a:srgbClr val="FFFF0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75109096"/>
      </p:ext>
    </p:extLst>
  </p:cSld>
  <p:clrMapOvr>
    <a:masterClrMapping/>
  </p:clrMapOvr>
  <mc:AlternateContent xmlns:mc="http://schemas.openxmlformats.org/markup-compatibility/2006" xmlns:p14="http://schemas.microsoft.com/office/powerpoint/2010/main">
    <mc:Choice Requires="p14">
      <p:transition spd="slow" p14:dur="3400" advClick="0" advTm="10000">
        <p14:reveal/>
      </p:transition>
    </mc:Choice>
    <mc:Fallback xmlns="">
      <p:transition spd="slow" advClick="0" advTm="10000">
        <p:fade/>
      </p:transition>
    </mc:Fallback>
  </mc:AlternateContent>
</p:sldLayout>
</file>

<file path=ppt/slideLayouts/slideLayout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67EC290-E6B0-437B-AEF1-E88F99B90C86}" type="datetimeFigureOut">
              <a:rPr lang="en-US" smtClean="0">
                <a:solidFill>
                  <a:prstClr val="black">
                    <a:tint val="75000"/>
                  </a:prstClr>
                </a:solidFill>
              </a:rPr>
              <a:pPr/>
              <a:t>2/15/2016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3C06B4B-453C-4E51-A47F-A05642645A75}"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112320132"/>
      </p:ext>
    </p:extLst>
  </p:cSld>
  <p:clrMapOvr>
    <a:masterClrMapping/>
  </p:clrMapOvr>
  <mc:AlternateContent xmlns:mc="http://schemas.openxmlformats.org/markup-compatibility/2006" xmlns:p14="http://schemas.microsoft.com/office/powerpoint/2010/main">
    <mc:Choice Requires="p14">
      <p:transition spd="slow" p14:dur="3400" advClick="0" advTm="10000">
        <p14:reveal/>
      </p:transition>
    </mc:Choice>
    <mc:Fallback xmlns="">
      <p:transition spd="slow" advClick="0" advTm="10000">
        <p:fade/>
      </p:transition>
    </mc:Fallback>
  </mc:AlternateContent>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67EC290-E6B0-437B-AEF1-E88F99B90C86}" type="datetimeFigureOut">
              <a:rPr lang="en-US" smtClean="0">
                <a:solidFill>
                  <a:prstClr val="black">
                    <a:tint val="75000"/>
                  </a:prstClr>
                </a:solidFill>
              </a:rPr>
              <a:pPr/>
              <a:t>2/15/2016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F3C06B4B-453C-4E51-A47F-A05642645A75}"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853320611"/>
      </p:ext>
    </p:extLst>
  </p:cSld>
  <p:clrMapOvr>
    <a:masterClrMapping/>
  </p:clrMapOvr>
  <mc:AlternateContent xmlns:mc="http://schemas.openxmlformats.org/markup-compatibility/2006" xmlns:p14="http://schemas.microsoft.com/office/powerpoint/2010/main">
    <mc:Choice Requires="p14">
      <p:transition spd="slow" p14:dur="3400" advClick="0" advTm="10000">
        <p14:reveal/>
      </p:transition>
    </mc:Choice>
    <mc:Fallback xmlns="">
      <p:transition spd="slow" advClick="0" advTm="10000">
        <p:fade/>
      </p:transition>
    </mc:Fallback>
  </mc:AlternateContent>
</p:sldLayout>
</file>

<file path=ppt/slideLayouts/slideLayout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67EC290-E6B0-437B-AEF1-E88F99B90C86}" type="datetimeFigureOut">
              <a:rPr lang="en-US" smtClean="0">
                <a:solidFill>
                  <a:prstClr val="black">
                    <a:tint val="75000"/>
                  </a:prstClr>
                </a:solidFill>
              </a:rPr>
              <a:pPr/>
              <a:t>2/15/2016</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F3C06B4B-453C-4E51-A47F-A05642645A75}"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219181222"/>
      </p:ext>
    </p:extLst>
  </p:cSld>
  <p:clrMapOvr>
    <a:masterClrMapping/>
  </p:clrMapOvr>
  <mc:AlternateContent xmlns:mc="http://schemas.openxmlformats.org/markup-compatibility/2006" xmlns:p14="http://schemas.microsoft.com/office/powerpoint/2010/main">
    <mc:Choice Requires="p14">
      <p:transition spd="slow" p14:dur="3400" advClick="0" advTm="10000">
        <p14:reveal/>
      </p:transition>
    </mc:Choice>
    <mc:Fallback xmlns="">
      <p:transition spd="slow" advClick="0" advTm="10000">
        <p:fade/>
      </p:transition>
    </mc:Fallback>
  </mc:AlternateContent>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67EC290-E6B0-437B-AEF1-E88F99B90C86}" type="datetimeFigureOut">
              <a:rPr lang="en-US" smtClean="0">
                <a:solidFill>
                  <a:prstClr val="black">
                    <a:tint val="75000"/>
                  </a:prstClr>
                </a:solidFill>
              </a:rPr>
              <a:pPr/>
              <a:t>2/15/2016</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F3C06B4B-453C-4E51-A47F-A05642645A75}"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3563006"/>
      </p:ext>
    </p:extLst>
  </p:cSld>
  <p:clrMapOvr>
    <a:masterClrMapping/>
  </p:clrMapOvr>
  <mc:AlternateContent xmlns:mc="http://schemas.openxmlformats.org/markup-compatibility/2006" xmlns:p14="http://schemas.microsoft.com/office/powerpoint/2010/main">
    <mc:Choice Requires="p14">
      <p:transition spd="slow" p14:dur="3400" advClick="0" advTm="10000">
        <p14:reveal/>
      </p:transition>
    </mc:Choice>
    <mc:Fallback xmlns="">
      <p:transition spd="slow" advClick="0" advTm="10000">
        <p:fade/>
      </p:transition>
    </mc:Fallback>
  </mc:AlternateContent>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67EC290-E6B0-437B-AEF1-E88F99B90C86}" type="datetimeFigureOut">
              <a:rPr lang="en-US" smtClean="0">
                <a:solidFill>
                  <a:prstClr val="black">
                    <a:tint val="75000"/>
                  </a:prstClr>
                </a:solidFill>
              </a:rPr>
              <a:pPr/>
              <a:t>2/15/2016</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F3C06B4B-453C-4E51-A47F-A05642645A75}"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86211390"/>
      </p:ext>
    </p:extLst>
  </p:cSld>
  <p:clrMapOvr>
    <a:masterClrMapping/>
  </p:clrMapOvr>
  <mc:AlternateContent xmlns:mc="http://schemas.openxmlformats.org/markup-compatibility/2006" xmlns:p14="http://schemas.microsoft.com/office/powerpoint/2010/main">
    <mc:Choice Requires="p14">
      <p:transition spd="slow" p14:dur="3400" advClick="0" advTm="10000">
        <p14:reveal/>
      </p:transition>
    </mc:Choice>
    <mc:Fallback xmlns="">
      <p:transition spd="slow" advClick="0" advTm="10000">
        <p:fade/>
      </p:transition>
    </mc:Fallback>
  </mc:AlternateContent>
</p:sldLayout>
</file>

<file path=ppt/slideLayouts/slideLayout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67EC290-E6B0-437B-AEF1-E88F99B90C86}" type="datetimeFigureOut">
              <a:rPr lang="en-US" smtClean="0">
                <a:solidFill>
                  <a:prstClr val="black">
                    <a:tint val="75000"/>
                  </a:prstClr>
                </a:solidFill>
              </a:rPr>
              <a:pPr/>
              <a:t>2/15/2016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F3C06B4B-453C-4E51-A47F-A05642645A75}"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53187117"/>
      </p:ext>
    </p:extLst>
  </p:cSld>
  <p:clrMapOvr>
    <a:masterClrMapping/>
  </p:clrMapOvr>
  <mc:AlternateContent xmlns:mc="http://schemas.openxmlformats.org/markup-compatibility/2006" xmlns:p14="http://schemas.microsoft.com/office/powerpoint/2010/main">
    <mc:Choice Requires="p14">
      <p:transition spd="slow" p14:dur="3400" advClick="0" advTm="10000">
        <p14:reveal/>
      </p:transition>
    </mc:Choice>
    <mc:Fallback xmlns="">
      <p:transition spd="slow" advClick="0" advTm="10000">
        <p:fade/>
      </p:transition>
    </mc:Fallback>
  </mc:AlternateContent>
</p:sldLayout>
</file>

<file path=ppt/slideLayouts/slideLayout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67EC290-E6B0-437B-AEF1-E88F99B90C86}" type="datetimeFigureOut">
              <a:rPr lang="en-US" smtClean="0">
                <a:solidFill>
                  <a:prstClr val="black">
                    <a:tint val="75000"/>
                  </a:prstClr>
                </a:solidFill>
              </a:rPr>
              <a:pPr/>
              <a:t>2/15/2016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F3C06B4B-453C-4E51-A47F-A05642645A75}"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821167117"/>
      </p:ext>
    </p:extLst>
  </p:cSld>
  <p:clrMapOvr>
    <a:masterClrMapping/>
  </p:clrMapOvr>
  <mc:AlternateContent xmlns:mc="http://schemas.openxmlformats.org/markup-compatibility/2006" xmlns:p14="http://schemas.microsoft.com/office/powerpoint/2010/main">
    <mc:Choice Requires="p14">
      <p:transition spd="slow" p14:dur="3400" advClick="0" advTm="10000">
        <p14:reveal/>
      </p:transition>
    </mc:Choice>
    <mc:Fallback xmlns="">
      <p:transition spd="slow" advClick="0" advTm="10000">
        <p:fade/>
      </p:transition>
    </mc:Fallback>
  </mc:AlternateContent>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67EC290-E6B0-437B-AEF1-E88F99B90C86}" type="datetimeFigureOut">
              <a:rPr lang="en-US" smtClean="0">
                <a:solidFill>
                  <a:prstClr val="black">
                    <a:tint val="75000"/>
                  </a:prstClr>
                </a:solidFill>
              </a:rPr>
              <a:pPr/>
              <a:t>2/15/2016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3C06B4B-453C-4E51-A47F-A05642645A75}"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48079650"/>
      </p:ext>
    </p:extLst>
  </p:cSld>
  <p:clrMapOvr>
    <a:masterClrMapping/>
  </p:clrMapOvr>
  <mc:AlternateContent xmlns:mc="http://schemas.openxmlformats.org/markup-compatibility/2006" xmlns:p14="http://schemas.microsoft.com/office/powerpoint/2010/main">
    <mc:Choice Requires="p14">
      <p:transition spd="slow" p14:dur="3400" advClick="0" advTm="10000">
        <p14:reveal/>
      </p:transition>
    </mc:Choice>
    <mc:Fallback xmlns="">
      <p:transition spd="slow" advClick="0" advTm="10000">
        <p:fade/>
      </p:transition>
    </mc:Fallback>
  </mc:AlternateContent>
</p:sldLayout>
</file>

<file path=ppt/slideLayouts/slideLayout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67EC290-E6B0-437B-AEF1-E88F99B90C86}" type="datetimeFigureOut">
              <a:rPr lang="en-US" smtClean="0">
                <a:solidFill>
                  <a:prstClr val="black">
                    <a:tint val="75000"/>
                  </a:prstClr>
                </a:solidFill>
              </a:rPr>
              <a:pPr/>
              <a:t>2/15/2016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3C06B4B-453C-4E51-A47F-A05642645A75}"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630852775"/>
      </p:ext>
    </p:extLst>
  </p:cSld>
  <p:clrMapOvr>
    <a:masterClrMapping/>
  </p:clrMapOvr>
  <mc:AlternateContent xmlns:mc="http://schemas.openxmlformats.org/markup-compatibility/2006" xmlns:p14="http://schemas.microsoft.com/office/powerpoint/2010/main">
    <mc:Choice Requires="p14">
      <p:transition spd="slow" p14:dur="3400" advClick="0" advTm="10000">
        <p14:reveal/>
      </p:transition>
    </mc:Choice>
    <mc:Fallback xmlns="">
      <p:transition spd="slow" advClick="0" advTm="10000">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3.xml"/><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theme" Target="../theme/theme6.xml"/><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67EC290-E6B0-437B-AEF1-E88F99B90C86}" type="datetimeFigureOut">
              <a:rPr lang="en-US" smtClean="0"/>
              <a:t>2/15/2016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3C06B4B-453C-4E51-A47F-A05642645A75}" type="slidenum">
              <a:rPr lang="en-US" smtClean="0"/>
              <a:t>‹#›</a:t>
            </a:fld>
            <a:endParaRPr lang="en-US"/>
          </a:p>
        </p:txBody>
      </p:sp>
    </p:spTree>
    <p:extLst>
      <p:ext uri="{BB962C8B-B14F-4D97-AF65-F5344CB8AC3E}">
        <p14:creationId xmlns:p14="http://schemas.microsoft.com/office/powerpoint/2010/main" val="2365475654"/>
      </p:ext>
    </p:extLst>
  </p:cSld>
  <p:clrMap bg1="lt1" tx1="dk1" bg2="lt2" tx2="dk2" accent1="accent1" accent2="accent2" accent3="accent3" accent4="accent4" accent5="accent5" accent6="accent6" hlink="hlink" folHlink="folHlink"/>
  <p:sldLayoutIdLst>
    <p:sldLayoutId id="2147483651" r:id="rId1"/>
    <p:sldLayoutId id="2147483652" r:id="rId2"/>
    <p:sldLayoutId id="2147483653" r:id="rId3"/>
    <p:sldLayoutId id="2147483654" r:id="rId4"/>
    <p:sldLayoutId id="2147483655" r:id="rId5"/>
    <p:sldLayoutId id="2147483656" r:id="rId6"/>
    <p:sldLayoutId id="2147483657" r:id="rId7"/>
    <p:sldLayoutId id="2147483658" r:id="rId8"/>
    <p:sldLayoutId id="2147483659" r:id="rId9"/>
    <p:sldLayoutId id="2147483660" r:id="rId10"/>
    <p:sldLayoutId id="2147483661" r:id="rId11"/>
  </p:sldLayoutIdLst>
  <mc:AlternateContent xmlns:mc="http://schemas.openxmlformats.org/markup-compatibility/2006" xmlns:p14="http://schemas.microsoft.com/office/powerpoint/2010/main">
    <mc:Choice Requires="p14">
      <p:transition spd="slow" p14:dur="3400" advClick="0" advTm="10000">
        <p14:reveal/>
      </p:transition>
    </mc:Choice>
    <mc:Fallback xmlns="">
      <p:transition spd="slow" advClick="0" advTm="10000">
        <p:fade/>
      </p:transition>
    </mc:Fallback>
  </mc:AlternateConten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67EC290-E6B0-437B-AEF1-E88F99B90C86}" type="datetimeFigureOut">
              <a:rPr lang="en-US" smtClean="0">
                <a:solidFill>
                  <a:prstClr val="black">
                    <a:tint val="75000"/>
                  </a:prstClr>
                </a:solidFill>
              </a:rPr>
              <a:pPr/>
              <a:t>2/15/2016</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3C06B4B-453C-4E51-A47F-A05642645A75}"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169303939"/>
      </p:ext>
    </p:extLst>
  </p:cSld>
  <p:clrMap bg1="lt1" tx1="dk1" bg2="lt2" tx2="dk2" accent1="accent1" accent2="accent2" accent3="accent3" accent4="accent4" accent5="accent5" accent6="accent6" hlink="hlink" folHlink="folHlink"/>
  <p:sldLayoutIdLst>
    <p:sldLayoutId id="2147483663" r:id="rId1"/>
    <p:sldLayoutId id="2147483664" r:id="rId2"/>
    <p:sldLayoutId id="2147483665" r:id="rId3"/>
    <p:sldLayoutId id="2147483666" r:id="rId4"/>
    <p:sldLayoutId id="2147483667" r:id="rId5"/>
    <p:sldLayoutId id="2147483668" r:id="rId6"/>
    <p:sldLayoutId id="2147483669" r:id="rId7"/>
    <p:sldLayoutId id="2147483670" r:id="rId8"/>
    <p:sldLayoutId id="2147483671" r:id="rId9"/>
    <p:sldLayoutId id="2147483672" r:id="rId10"/>
    <p:sldLayoutId id="2147483673" r:id="rId11"/>
  </p:sldLayoutIdLst>
  <mc:AlternateContent xmlns:mc="http://schemas.openxmlformats.org/markup-compatibility/2006" xmlns:p14="http://schemas.microsoft.com/office/powerpoint/2010/main">
    <mc:Choice Requires="p14">
      <p:transition spd="slow" p14:dur="3400" advClick="0" advTm="10000">
        <p14:reveal/>
      </p:transition>
    </mc:Choice>
    <mc:Fallback xmlns="">
      <p:transition spd="slow" advClick="0" advTm="10000">
        <p:fade/>
      </p:transition>
    </mc:Fallback>
  </mc:AlternateConten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67EC290-E6B0-437B-AEF1-E88F99B90C86}" type="datetimeFigureOut">
              <a:rPr lang="en-US" smtClean="0">
                <a:solidFill>
                  <a:prstClr val="black">
                    <a:tint val="75000"/>
                  </a:prstClr>
                </a:solidFill>
              </a:rPr>
              <a:pPr/>
              <a:t>2/15/2016</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3C06B4B-453C-4E51-A47F-A05642645A75}"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069707236"/>
      </p:ext>
    </p:extLst>
  </p:cSld>
  <p:clrMap bg1="lt1" tx1="dk1" bg2="lt2" tx2="dk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 id="2147483679" r:id="rId5"/>
    <p:sldLayoutId id="2147483680" r:id="rId6"/>
    <p:sldLayoutId id="2147483681" r:id="rId7"/>
    <p:sldLayoutId id="2147483682" r:id="rId8"/>
    <p:sldLayoutId id="2147483683" r:id="rId9"/>
    <p:sldLayoutId id="2147483684" r:id="rId10"/>
    <p:sldLayoutId id="2147483685" r:id="rId11"/>
  </p:sldLayoutIdLst>
  <mc:AlternateContent xmlns:mc="http://schemas.openxmlformats.org/markup-compatibility/2006" xmlns:p14="http://schemas.microsoft.com/office/powerpoint/2010/main">
    <mc:Choice Requires="p14">
      <p:transition spd="slow" p14:dur="3400" advClick="0" advTm="10000">
        <p14:reveal/>
      </p:transition>
    </mc:Choice>
    <mc:Fallback xmlns="">
      <p:transition spd="slow" advClick="0" advTm="10000">
        <p:fade/>
      </p:transition>
    </mc:Fallback>
  </mc:AlternateConten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67EC290-E6B0-437B-AEF1-E88F99B90C86}" type="datetimeFigureOut">
              <a:rPr lang="en-US" smtClean="0">
                <a:solidFill>
                  <a:prstClr val="black">
                    <a:tint val="75000"/>
                  </a:prstClr>
                </a:solidFill>
              </a:rPr>
              <a:pPr/>
              <a:t>2/15/2016</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3C06B4B-453C-4E51-A47F-A05642645A75}"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61173432"/>
      </p:ext>
    </p:extLst>
  </p:cSld>
  <p:clrMap bg1="lt1" tx1="dk1" bg2="lt2" tx2="dk2" accent1="accent1" accent2="accent2" accent3="accent3" accent4="accent4" accent5="accent5" accent6="accent6" hlink="hlink" folHlink="folHlink"/>
  <p:sldLayoutIdLst>
    <p:sldLayoutId id="2147483687" r:id="rId1"/>
    <p:sldLayoutId id="2147483688" r:id="rId2"/>
    <p:sldLayoutId id="2147483689" r:id="rId3"/>
    <p:sldLayoutId id="2147483690" r:id="rId4"/>
    <p:sldLayoutId id="2147483691" r:id="rId5"/>
    <p:sldLayoutId id="2147483692" r:id="rId6"/>
    <p:sldLayoutId id="2147483693" r:id="rId7"/>
    <p:sldLayoutId id="2147483694" r:id="rId8"/>
    <p:sldLayoutId id="2147483695" r:id="rId9"/>
    <p:sldLayoutId id="2147483696" r:id="rId10"/>
    <p:sldLayoutId id="2147483697" r:id="rId11"/>
  </p:sldLayoutIdLst>
  <mc:AlternateContent xmlns:mc="http://schemas.openxmlformats.org/markup-compatibility/2006" xmlns:p14="http://schemas.microsoft.com/office/powerpoint/2010/main">
    <mc:Choice Requires="p14">
      <p:transition spd="slow" p14:dur="3400" advClick="0" advTm="10000">
        <p14:reveal/>
      </p:transition>
    </mc:Choice>
    <mc:Fallback xmlns="">
      <p:transition spd="slow" advClick="0" advTm="10000">
        <p:fade/>
      </p:transition>
    </mc:Fallback>
  </mc:AlternateConten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67EC290-E6B0-437B-AEF1-E88F99B90C86}" type="datetimeFigureOut">
              <a:rPr lang="en-US" smtClean="0">
                <a:solidFill>
                  <a:prstClr val="black">
                    <a:tint val="75000"/>
                  </a:prstClr>
                </a:solidFill>
              </a:rPr>
              <a:pPr/>
              <a:t>2/15/2016</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3C06B4B-453C-4E51-A47F-A05642645A75}"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795135001"/>
      </p:ext>
    </p:extLst>
  </p:cSld>
  <p:clrMap bg1="lt1" tx1="dk1" bg2="lt2" tx2="dk2" accent1="accent1" accent2="accent2" accent3="accent3" accent4="accent4" accent5="accent5" accent6="accent6" hlink="hlink" folHlink="folHlink"/>
  <p:sldLayoutIdLst>
    <p:sldLayoutId id="2147483699" r:id="rId1"/>
    <p:sldLayoutId id="2147483700" r:id="rId2"/>
    <p:sldLayoutId id="2147483701" r:id="rId3"/>
    <p:sldLayoutId id="2147483702" r:id="rId4"/>
    <p:sldLayoutId id="2147483703" r:id="rId5"/>
    <p:sldLayoutId id="2147483704" r:id="rId6"/>
    <p:sldLayoutId id="2147483705" r:id="rId7"/>
    <p:sldLayoutId id="2147483706" r:id="rId8"/>
    <p:sldLayoutId id="2147483707" r:id="rId9"/>
    <p:sldLayoutId id="2147483708" r:id="rId10"/>
    <p:sldLayoutId id="2147483709" r:id="rId11"/>
  </p:sldLayoutIdLst>
  <mc:AlternateContent xmlns:mc="http://schemas.openxmlformats.org/markup-compatibility/2006" xmlns:p14="http://schemas.microsoft.com/office/powerpoint/2010/main">
    <mc:Choice Requires="p14">
      <p:transition spd="slow" p14:dur="3400" advClick="0" advTm="10000">
        <p14:reveal/>
      </p:transition>
    </mc:Choice>
    <mc:Fallback xmlns="">
      <p:transition spd="slow" advClick="0" advTm="10000">
        <p:fade/>
      </p:transition>
    </mc:Fallback>
  </mc:AlternateConten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67EC290-E6B0-437B-AEF1-E88F99B90C86}" type="datetimeFigureOut">
              <a:rPr lang="en-US" smtClean="0">
                <a:solidFill>
                  <a:prstClr val="black">
                    <a:tint val="75000"/>
                  </a:prstClr>
                </a:solidFill>
              </a:rPr>
              <a:pPr/>
              <a:t>2/15/2016</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3C06B4B-453C-4E51-A47F-A05642645A75}"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61447714"/>
      </p:ext>
    </p:extLst>
  </p:cSld>
  <p:clrMap bg1="lt1" tx1="dk1" bg2="lt2" tx2="dk2" accent1="accent1" accent2="accent2" accent3="accent3" accent4="accent4" accent5="accent5" accent6="accent6" hlink="hlink" folHlink="folHlink"/>
  <p:sldLayoutIdLst>
    <p:sldLayoutId id="2147483711" r:id="rId1"/>
    <p:sldLayoutId id="2147483712" r:id="rId2"/>
    <p:sldLayoutId id="2147483713" r:id="rId3"/>
    <p:sldLayoutId id="2147483714" r:id="rId4"/>
    <p:sldLayoutId id="2147483715" r:id="rId5"/>
    <p:sldLayoutId id="2147483716" r:id="rId6"/>
    <p:sldLayoutId id="2147483717" r:id="rId7"/>
    <p:sldLayoutId id="2147483718" r:id="rId8"/>
    <p:sldLayoutId id="2147483719" r:id="rId9"/>
    <p:sldLayoutId id="2147483720" r:id="rId10"/>
    <p:sldLayoutId id="2147483721" r:id="rId11"/>
  </p:sldLayoutIdLst>
  <mc:AlternateContent xmlns:mc="http://schemas.openxmlformats.org/markup-compatibility/2006" xmlns:p14="http://schemas.microsoft.com/office/powerpoint/2010/main">
    <mc:Choice Requires="p14">
      <p:transition spd="slow" p14:dur="3400" advClick="0" advTm="10000">
        <p14:reveal/>
      </p:transition>
    </mc:Choice>
    <mc:Fallback xmlns="">
      <p:transition spd="slow" advClick="0" advTm="10000">
        <p:fade/>
      </p:transition>
    </mc:Fallback>
  </mc:AlternateConten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mp3"/><Relationship Id="rId1" Type="http://schemas.microsoft.com/office/2007/relationships/media" Target="../media/media1.mp3"/><Relationship Id="rId4" Type="http://schemas.openxmlformats.org/officeDocument/2006/relationships/image" Target="../media/image6.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5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5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5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5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036637"/>
            <a:ext cx="8229600" cy="4525963"/>
          </a:xfrm>
        </p:spPr>
        <p:txBody>
          <a:bodyPr/>
          <a:lstStyle/>
          <a:p>
            <a:r>
              <a:rPr lang="en-US" dirty="0"/>
              <a:t>In the garden of thy heart plant naught but the rose of love</a:t>
            </a:r>
            <a:r>
              <a:rPr lang="en-US" dirty="0" smtClean="0"/>
              <a:t>.</a:t>
            </a:r>
            <a:endParaRPr lang="en-US" dirty="0"/>
          </a:p>
          <a:p>
            <a:r>
              <a:rPr lang="en-US" dirty="0" smtClean="0"/>
              <a:t>				The </a:t>
            </a:r>
            <a:r>
              <a:rPr lang="en-US" dirty="0"/>
              <a:t>Hidden Words of Baha’u’llah </a:t>
            </a:r>
            <a:r>
              <a:rPr lang="en-US" dirty="0" smtClean="0"/>
              <a:t># 3</a:t>
            </a:r>
            <a:endParaRPr lang="en-US" dirty="0"/>
          </a:p>
        </p:txBody>
      </p:sp>
      <p:pic>
        <p:nvPicPr>
          <p:cNvPr id="4" name="10 - Pure.mp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758337264"/>
      </p:ext>
    </p:extLst>
  </p:cSld>
  <p:clrMapOvr>
    <a:masterClrMapping/>
  </p:clrMapOvr>
  <mc:AlternateContent xmlns:mc="http://schemas.openxmlformats.org/markup-compatibility/2006" xmlns:p14="http://schemas.microsoft.com/office/powerpoint/2010/main">
    <mc:Choice Requires="p14">
      <p:transition spd="slow" p14:dur="3400" advClick="0" advTm="10000">
        <p14:reveal/>
      </p:transition>
    </mc:Choice>
    <mc:Fallback xmlns="">
      <p:transition spd="slow" advClick="0" advTm="10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7" repeatCount="indefinite" fill="hold" display="0">
                  <p:stCondLst>
                    <p:cond delay="indefinite"/>
                  </p:stCondLst>
                  <p:endCondLst>
                    <p:cond evt="onStopAudio" delay="0">
                      <p:tgtEl>
                        <p:sldTgt/>
                      </p:tgtEl>
                    </p:cond>
                  </p:endCondLst>
                </p:cTn>
                <p:tgtEl>
                  <p:spTgt spid="4"/>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036637"/>
            <a:ext cx="8229600" cy="4525963"/>
          </a:xfrm>
        </p:spPr>
        <p:txBody>
          <a:bodyPr/>
          <a:lstStyle/>
          <a:p>
            <a:r>
              <a:rPr lang="en-US" dirty="0"/>
              <a:t>O SON OF MAN! </a:t>
            </a:r>
          </a:p>
          <a:p>
            <a:r>
              <a:rPr lang="en-US" dirty="0"/>
              <a:t>I loved thy creation, hence I created thee. Wherefore, do thou love Me, that I may name thy name and fill thy soul with the spirit of life. </a:t>
            </a:r>
          </a:p>
          <a:p>
            <a:r>
              <a:rPr lang="en-US" dirty="0" smtClean="0"/>
              <a:t>				The </a:t>
            </a:r>
            <a:r>
              <a:rPr lang="en-US" dirty="0"/>
              <a:t>Hidden Words of </a:t>
            </a:r>
            <a:r>
              <a:rPr lang="en-US" dirty="0" smtClean="0"/>
              <a:t>Baha’u’llah </a:t>
            </a:r>
            <a:r>
              <a:rPr lang="en-US" dirty="0"/>
              <a:t># 4</a:t>
            </a:r>
          </a:p>
        </p:txBody>
      </p:sp>
    </p:spTree>
    <p:extLst>
      <p:ext uri="{BB962C8B-B14F-4D97-AF65-F5344CB8AC3E}">
        <p14:creationId xmlns:p14="http://schemas.microsoft.com/office/powerpoint/2010/main" val="2511806507"/>
      </p:ext>
    </p:extLst>
  </p:cSld>
  <p:clrMapOvr>
    <a:masterClrMapping/>
  </p:clrMapOvr>
  <mc:AlternateContent xmlns:mc="http://schemas.openxmlformats.org/markup-compatibility/2006" xmlns:p14="http://schemas.microsoft.com/office/powerpoint/2010/main">
    <mc:Choice Requires="p14">
      <p:transition spd="slow" p14:dur="3400" advClick="0" advTm="10000">
        <p14:reveal/>
      </p:transition>
    </mc:Choice>
    <mc:Fallback xmlns="">
      <p:transition spd="slow" advClick="0" advTm="10000">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036637"/>
            <a:ext cx="8229600" cy="4525963"/>
          </a:xfrm>
        </p:spPr>
        <p:txBody>
          <a:bodyPr/>
          <a:lstStyle/>
          <a:p>
            <a:r>
              <a:rPr lang="en-US" dirty="0" smtClean="0"/>
              <a:t>Consort </a:t>
            </a:r>
            <a:r>
              <a:rPr lang="en-US" dirty="0"/>
              <a:t>with the followers of all religions in a spirit of friendliness and fellowship. </a:t>
            </a:r>
          </a:p>
          <a:p>
            <a:r>
              <a:rPr lang="en-US" dirty="0" smtClean="0"/>
              <a:t>	Tablets </a:t>
            </a:r>
            <a:r>
              <a:rPr lang="en-US" dirty="0"/>
              <a:t>of Baha’u’llah revealed after the </a:t>
            </a:r>
            <a:r>
              <a:rPr lang="en-US" dirty="0" err="1" smtClean="0"/>
              <a:t>Kitab</a:t>
            </a:r>
            <a:r>
              <a:rPr lang="en-US" dirty="0" smtClean="0"/>
              <a:t>-I-</a:t>
            </a:r>
            <a:r>
              <a:rPr lang="en-US" dirty="0" err="1" smtClean="0"/>
              <a:t>Aqdas</a:t>
            </a:r>
            <a:r>
              <a:rPr lang="en-US" dirty="0" smtClean="0"/>
              <a:t> </a:t>
            </a:r>
            <a:r>
              <a:rPr lang="en-US" dirty="0"/>
              <a:t>p.87</a:t>
            </a:r>
          </a:p>
        </p:txBody>
      </p:sp>
    </p:spTree>
    <p:extLst>
      <p:ext uri="{BB962C8B-B14F-4D97-AF65-F5344CB8AC3E}">
        <p14:creationId xmlns:p14="http://schemas.microsoft.com/office/powerpoint/2010/main" val="1133847526"/>
      </p:ext>
    </p:extLst>
  </p:cSld>
  <p:clrMapOvr>
    <a:masterClrMapping/>
  </p:clrMapOvr>
  <mc:AlternateContent xmlns:mc="http://schemas.openxmlformats.org/markup-compatibility/2006" xmlns:p14="http://schemas.microsoft.com/office/powerpoint/2010/main">
    <mc:Choice Requires="p14">
      <p:transition spd="slow" p14:dur="3400" advClick="0" advTm="10000">
        <p14:reveal/>
      </p:transition>
    </mc:Choice>
    <mc:Fallback xmlns="">
      <p:transition spd="slow" advClick="0" advTm="10000">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036637"/>
            <a:ext cx="8229600" cy="4525963"/>
          </a:xfrm>
        </p:spPr>
        <p:txBody>
          <a:bodyPr/>
          <a:lstStyle/>
          <a:p>
            <a:r>
              <a:rPr lang="en-US" dirty="0"/>
              <a:t>Ye were created to show love one to another and not perversity and rancor. Take pride not in love for yourselves but in love for your fellow-creatures. Glory not in love for your country, but love for all mankind. </a:t>
            </a:r>
          </a:p>
          <a:p>
            <a:r>
              <a:rPr lang="en-US" dirty="0" smtClean="0"/>
              <a:t>					Tablets </a:t>
            </a:r>
            <a:r>
              <a:rPr lang="en-US" dirty="0"/>
              <a:t>of </a:t>
            </a:r>
            <a:r>
              <a:rPr lang="en-US" dirty="0" smtClean="0"/>
              <a:t>Baha’u’llah </a:t>
            </a:r>
            <a:r>
              <a:rPr lang="en-US" dirty="0"/>
              <a:t>p. 138</a:t>
            </a:r>
          </a:p>
        </p:txBody>
      </p:sp>
    </p:spTree>
    <p:extLst>
      <p:ext uri="{BB962C8B-B14F-4D97-AF65-F5344CB8AC3E}">
        <p14:creationId xmlns:p14="http://schemas.microsoft.com/office/powerpoint/2010/main" val="1133847526"/>
      </p:ext>
    </p:extLst>
  </p:cSld>
  <p:clrMapOvr>
    <a:masterClrMapping/>
  </p:clrMapOvr>
  <mc:AlternateContent xmlns:mc="http://schemas.openxmlformats.org/markup-compatibility/2006" xmlns:p14="http://schemas.microsoft.com/office/powerpoint/2010/main">
    <mc:Choice Requires="p14">
      <p:transition spd="slow" p14:dur="3400" advClick="0" advTm="10000">
        <p14:reveal/>
      </p:transition>
    </mc:Choice>
    <mc:Fallback xmlns="">
      <p:transition spd="slow" advClick="0" advTm="10000">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036637"/>
            <a:ext cx="8229600" cy="4525963"/>
          </a:xfrm>
        </p:spPr>
        <p:txBody>
          <a:bodyPr/>
          <a:lstStyle/>
          <a:p>
            <a:r>
              <a:rPr lang="en-US" dirty="0" smtClean="0"/>
              <a:t>Love is the source of  all the bestowals of God. Until love takes possession of the heart, no other divine bounty can be revealed in it.</a:t>
            </a:r>
          </a:p>
          <a:p>
            <a:r>
              <a:rPr lang="en-US" dirty="0"/>
              <a:t> </a:t>
            </a:r>
            <a:r>
              <a:rPr lang="en-US" dirty="0" smtClean="0"/>
              <a:t>		‘</a:t>
            </a:r>
            <a:r>
              <a:rPr lang="en-US" dirty="0"/>
              <a:t>Abdul’-Baha, Promulgation of Universal Peace, P. </a:t>
            </a:r>
            <a:r>
              <a:rPr lang="en-US" dirty="0" smtClean="0"/>
              <a:t>15</a:t>
            </a:r>
          </a:p>
          <a:p>
            <a:endParaRPr lang="en-US" dirty="0" smtClean="0"/>
          </a:p>
          <a:p>
            <a:endParaRPr lang="en-US" dirty="0"/>
          </a:p>
        </p:txBody>
      </p:sp>
    </p:spTree>
    <p:extLst>
      <p:ext uri="{BB962C8B-B14F-4D97-AF65-F5344CB8AC3E}">
        <p14:creationId xmlns:p14="http://schemas.microsoft.com/office/powerpoint/2010/main" val="106064473"/>
      </p:ext>
    </p:extLst>
  </p:cSld>
  <p:clrMapOvr>
    <a:masterClrMapping/>
  </p:clrMapOvr>
  <mc:AlternateContent xmlns:mc="http://schemas.openxmlformats.org/markup-compatibility/2006" xmlns:p14="http://schemas.microsoft.com/office/powerpoint/2010/main">
    <mc:Choice Requires="p14">
      <p:transition spd="slow" p14:dur="3400" advClick="0" advTm="10000">
        <p14:reveal/>
      </p:transition>
    </mc:Choice>
    <mc:Fallback xmlns="">
      <p:transition spd="slow" advClick="0" advTm="10000">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036637"/>
            <a:ext cx="8229600" cy="4525963"/>
          </a:xfrm>
        </p:spPr>
        <p:txBody>
          <a:bodyPr/>
          <a:lstStyle/>
          <a:p>
            <a:r>
              <a:rPr lang="en-US" dirty="0" smtClean="0"/>
              <a:t>Love is the one means that </a:t>
            </a:r>
            <a:r>
              <a:rPr lang="en-US" dirty="0" err="1" smtClean="0"/>
              <a:t>ensureth</a:t>
            </a:r>
            <a:r>
              <a:rPr lang="en-US" dirty="0" smtClean="0"/>
              <a:t> true felicity both in this world and the next.</a:t>
            </a:r>
          </a:p>
          <a:p>
            <a:r>
              <a:rPr lang="en-US" dirty="0" smtClean="0"/>
              <a:t> 		Selections from the Writings of ‘Abdu’l-Baha, pp. 27-28</a:t>
            </a:r>
          </a:p>
          <a:p>
            <a:endParaRPr lang="en-US" dirty="0"/>
          </a:p>
        </p:txBody>
      </p:sp>
    </p:spTree>
    <p:extLst>
      <p:ext uri="{BB962C8B-B14F-4D97-AF65-F5344CB8AC3E}">
        <p14:creationId xmlns:p14="http://schemas.microsoft.com/office/powerpoint/2010/main" val="2764154387"/>
      </p:ext>
    </p:extLst>
  </p:cSld>
  <p:clrMapOvr>
    <a:masterClrMapping/>
  </p:clrMapOvr>
  <mc:AlternateContent xmlns:mc="http://schemas.openxmlformats.org/markup-compatibility/2006" xmlns:p14="http://schemas.microsoft.com/office/powerpoint/2010/main">
    <mc:Choice Requires="p14">
      <p:transition spd="slow" p14:dur="3400" advClick="0" advTm="10000">
        <p14:reveal/>
      </p:transition>
    </mc:Choice>
    <mc:Fallback xmlns="">
      <p:transition spd="slow" advClick="0" advTm="10000">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036637"/>
            <a:ext cx="8229600" cy="4525963"/>
          </a:xfrm>
        </p:spPr>
        <p:txBody>
          <a:bodyPr/>
          <a:lstStyle/>
          <a:p>
            <a:r>
              <a:rPr lang="en-US" dirty="0" smtClean="0"/>
              <a:t>The good-pleasure of God is love for His creatures.</a:t>
            </a:r>
            <a:endParaRPr lang="en-US" dirty="0"/>
          </a:p>
          <a:p>
            <a:r>
              <a:rPr lang="en-US" dirty="0" smtClean="0"/>
              <a:t>		 ‘</a:t>
            </a:r>
            <a:r>
              <a:rPr lang="en-US" dirty="0"/>
              <a:t>Abdul’-</a:t>
            </a:r>
            <a:r>
              <a:rPr lang="en-US" dirty="0" smtClean="0"/>
              <a:t>Baha, Promulgation of Universal Peace, P</a:t>
            </a:r>
            <a:r>
              <a:rPr lang="en-US" dirty="0"/>
              <a:t>. </a:t>
            </a:r>
            <a:r>
              <a:rPr lang="en-US" dirty="0" smtClean="0"/>
              <a:t>332</a:t>
            </a:r>
            <a:endParaRPr lang="en-US" dirty="0"/>
          </a:p>
        </p:txBody>
      </p:sp>
    </p:spTree>
    <p:extLst>
      <p:ext uri="{BB962C8B-B14F-4D97-AF65-F5344CB8AC3E}">
        <p14:creationId xmlns:p14="http://schemas.microsoft.com/office/powerpoint/2010/main" val="3060540213"/>
      </p:ext>
    </p:extLst>
  </p:cSld>
  <p:clrMapOvr>
    <a:masterClrMapping/>
  </p:clrMapOvr>
  <mc:AlternateContent xmlns:mc="http://schemas.openxmlformats.org/markup-compatibility/2006" xmlns:p14="http://schemas.microsoft.com/office/powerpoint/2010/main">
    <mc:Choice Requires="p14">
      <p:transition spd="slow" p14:dur="3400" advClick="0" advTm="10000">
        <p14:reveal/>
      </p:transition>
    </mc:Choice>
    <mc:Fallback xmlns="">
      <p:transition spd="slow" advClick="0" advTm="10000">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036637"/>
            <a:ext cx="8229600" cy="4525963"/>
          </a:xfrm>
        </p:spPr>
        <p:txBody>
          <a:bodyPr/>
          <a:lstStyle/>
          <a:p>
            <a:r>
              <a:rPr lang="en-US" dirty="0"/>
              <a:t>The essence of love is for man to turn his heart to the Beloved One, and sever himself from all else but Him, and desire naught save that which is the desire of his Lord</a:t>
            </a:r>
            <a:r>
              <a:rPr lang="en-US" dirty="0" smtClean="0"/>
              <a:t>.</a:t>
            </a:r>
            <a:endParaRPr lang="en-US" dirty="0"/>
          </a:p>
          <a:p>
            <a:r>
              <a:rPr lang="en-US" dirty="0" smtClean="0"/>
              <a:t>	Tablets </a:t>
            </a:r>
            <a:r>
              <a:rPr lang="en-US" dirty="0"/>
              <a:t>of Bahá’u’lláh Revealed After the </a:t>
            </a:r>
            <a:r>
              <a:rPr lang="en-US" dirty="0" err="1" smtClean="0"/>
              <a:t>Kitáb-i-Aqdas</a:t>
            </a:r>
            <a:r>
              <a:rPr lang="en-US" dirty="0" smtClean="0"/>
              <a:t> P</a:t>
            </a:r>
            <a:r>
              <a:rPr lang="en-US" dirty="0"/>
              <a:t>. 269</a:t>
            </a:r>
          </a:p>
        </p:txBody>
      </p:sp>
    </p:spTree>
    <p:extLst>
      <p:ext uri="{BB962C8B-B14F-4D97-AF65-F5344CB8AC3E}">
        <p14:creationId xmlns:p14="http://schemas.microsoft.com/office/powerpoint/2010/main" val="3202634753"/>
      </p:ext>
    </p:extLst>
  </p:cSld>
  <p:clrMapOvr>
    <a:masterClrMapping/>
  </p:clrMapOvr>
  <mc:AlternateContent xmlns:mc="http://schemas.openxmlformats.org/markup-compatibility/2006" xmlns:p14="http://schemas.microsoft.com/office/powerpoint/2010/main">
    <mc:Choice Requires="p14">
      <p:transition spd="slow" p14:dur="3400" advClick="0" advTm="10000">
        <p14:reveal/>
      </p:transition>
    </mc:Choice>
    <mc:Fallback xmlns="">
      <p:transition spd="slow" advClick="0" advTm="10000">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036637"/>
            <a:ext cx="8229600" cy="4525963"/>
          </a:xfrm>
        </p:spPr>
        <p:txBody>
          <a:bodyPr/>
          <a:lstStyle/>
          <a:p>
            <a:r>
              <a:rPr lang="en-US" dirty="0" smtClean="0"/>
              <a:t>In the world of existence there is indeed no greater power than the power of love.</a:t>
            </a:r>
            <a:endParaRPr lang="en-US" dirty="0"/>
          </a:p>
          <a:p>
            <a:r>
              <a:rPr lang="en-US" dirty="0" smtClean="0"/>
              <a:t>						Paris Talks </a:t>
            </a:r>
            <a:r>
              <a:rPr lang="en-US" dirty="0"/>
              <a:t>p. 184</a:t>
            </a:r>
          </a:p>
        </p:txBody>
      </p:sp>
    </p:spTree>
    <p:extLst>
      <p:ext uri="{BB962C8B-B14F-4D97-AF65-F5344CB8AC3E}">
        <p14:creationId xmlns:p14="http://schemas.microsoft.com/office/powerpoint/2010/main" val="3015612983"/>
      </p:ext>
    </p:extLst>
  </p:cSld>
  <p:clrMapOvr>
    <a:masterClrMapping/>
  </p:clrMapOvr>
  <mc:AlternateContent xmlns:mc="http://schemas.openxmlformats.org/markup-compatibility/2006" xmlns:p14="http://schemas.microsoft.com/office/powerpoint/2010/main">
    <mc:Choice Requires="p14">
      <p:transition spd="slow" p14:dur="3400" advClick="0" advTm="10000">
        <p14:reveal/>
      </p:transition>
    </mc:Choice>
    <mc:Fallback xmlns="">
      <p:transition spd="slow" advClick="0" advTm="10000">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036637"/>
            <a:ext cx="8229600" cy="4525963"/>
          </a:xfrm>
        </p:spPr>
        <p:txBody>
          <a:bodyPr/>
          <a:lstStyle/>
          <a:p>
            <a:r>
              <a:rPr lang="en-US" dirty="0"/>
              <a:t>Strive to attain a station of absolute love one toward another. By the absence of love, enmity increases. By the exercise of love, love strengthens and enmities dwindle away.</a:t>
            </a:r>
          </a:p>
          <a:p>
            <a:r>
              <a:rPr lang="en-US" dirty="0" smtClean="0"/>
              <a:t>			The </a:t>
            </a:r>
            <a:r>
              <a:rPr lang="en-US" dirty="0"/>
              <a:t>Promulgation of Universal </a:t>
            </a:r>
            <a:r>
              <a:rPr lang="en-US" dirty="0" smtClean="0"/>
              <a:t>Peace P.9</a:t>
            </a:r>
            <a:endParaRPr lang="en-US" dirty="0"/>
          </a:p>
        </p:txBody>
      </p:sp>
    </p:spTree>
    <p:extLst>
      <p:ext uri="{BB962C8B-B14F-4D97-AF65-F5344CB8AC3E}">
        <p14:creationId xmlns:p14="http://schemas.microsoft.com/office/powerpoint/2010/main" val="3202634753"/>
      </p:ext>
    </p:extLst>
  </p:cSld>
  <p:clrMapOvr>
    <a:masterClrMapping/>
  </p:clrMapOvr>
  <mc:AlternateContent xmlns:mc="http://schemas.openxmlformats.org/markup-compatibility/2006" xmlns:p14="http://schemas.microsoft.com/office/powerpoint/2010/main">
    <mc:Choice Requires="p14">
      <p:transition spd="slow" p14:dur="3400" advClick="0" advTm="10000">
        <p14:reveal/>
      </p:transition>
    </mc:Choice>
    <mc:Fallback xmlns="">
      <p:transition spd="slow" advClick="0" advTm="10000">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036637"/>
            <a:ext cx="8077200" cy="4525963"/>
          </a:xfrm>
        </p:spPr>
        <p:txBody>
          <a:bodyPr/>
          <a:lstStyle/>
          <a:p>
            <a:r>
              <a:rPr lang="en-US" dirty="0">
                <a:effectLst/>
              </a:rPr>
              <a:t>That one I love who is incapable of ill will, who is friendly and compassionate</a:t>
            </a:r>
            <a:r>
              <a:rPr lang="en-US" dirty="0" smtClean="0">
                <a:effectLst/>
              </a:rPr>
              <a:t>.</a:t>
            </a:r>
            <a:r>
              <a:rPr lang="en-US" dirty="0">
                <a:effectLst/>
              </a:rPr>
              <a:t>			</a:t>
            </a:r>
            <a:endParaRPr lang="en-US" dirty="0" smtClean="0">
              <a:effectLst/>
            </a:endParaRPr>
          </a:p>
          <a:p>
            <a:r>
              <a:rPr lang="en-US" dirty="0">
                <a:effectLst/>
              </a:rPr>
              <a:t>	</a:t>
            </a:r>
            <a:r>
              <a:rPr lang="en-US" dirty="0" smtClean="0">
                <a:effectLst/>
              </a:rPr>
              <a:t>		</a:t>
            </a:r>
            <a:r>
              <a:rPr lang="en-US" dirty="0">
                <a:effectLst/>
              </a:rPr>
              <a:t>	      </a:t>
            </a:r>
            <a:r>
              <a:rPr lang="en-US" dirty="0" smtClean="0">
                <a:effectLst/>
              </a:rPr>
              <a:t>	The </a:t>
            </a:r>
            <a:r>
              <a:rPr lang="en-US" dirty="0">
                <a:effectLst/>
              </a:rPr>
              <a:t>Bhagavad Gita, 12: 13</a:t>
            </a:r>
          </a:p>
        </p:txBody>
      </p:sp>
    </p:spTree>
    <p:extLst>
      <p:ext uri="{BB962C8B-B14F-4D97-AF65-F5344CB8AC3E}">
        <p14:creationId xmlns:p14="http://schemas.microsoft.com/office/powerpoint/2010/main" val="2982096673"/>
      </p:ext>
    </p:extLst>
  </p:cSld>
  <p:clrMapOvr>
    <a:masterClrMapping/>
  </p:clrMapOvr>
  <mc:AlternateContent xmlns:mc="http://schemas.openxmlformats.org/markup-compatibility/2006" xmlns:p14="http://schemas.microsoft.com/office/powerpoint/2010/main">
    <mc:Choice Requires="p14">
      <p:transition spd="slow" p14:dur="3400" advClick="0" advTm="10000">
        <p14:reveal/>
      </p:transition>
    </mc:Choice>
    <mc:Fallback xmlns="">
      <p:transition spd="slow" advClick="0" advTm="10000">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036637"/>
            <a:ext cx="8229600" cy="4525963"/>
          </a:xfrm>
        </p:spPr>
        <p:txBody>
          <a:bodyPr/>
          <a:lstStyle/>
          <a:p>
            <a:r>
              <a:rPr lang="en-US" dirty="0">
                <a:effectLst/>
              </a:rPr>
              <a:t>And he is the greatest Yogi he whose vision is ever one; when the pleasure and pain of others is his own pleasure and pain</a:t>
            </a:r>
            <a:r>
              <a:rPr lang="en-US" dirty="0" smtClean="0">
                <a:effectLst/>
              </a:rPr>
              <a:t>.</a:t>
            </a:r>
            <a:endParaRPr lang="en-US" dirty="0">
              <a:effectLst/>
            </a:endParaRPr>
          </a:p>
          <a:p>
            <a:r>
              <a:rPr lang="en-US" dirty="0" smtClean="0">
                <a:effectLst/>
              </a:rPr>
              <a:t>					The </a:t>
            </a:r>
            <a:r>
              <a:rPr lang="en-US" dirty="0">
                <a:effectLst/>
              </a:rPr>
              <a:t>Bhagavad Gita 6: 32</a:t>
            </a:r>
          </a:p>
        </p:txBody>
      </p:sp>
    </p:spTree>
    <p:extLst>
      <p:ext uri="{BB962C8B-B14F-4D97-AF65-F5344CB8AC3E}">
        <p14:creationId xmlns:p14="http://schemas.microsoft.com/office/powerpoint/2010/main" val="4286051302"/>
      </p:ext>
    </p:extLst>
  </p:cSld>
  <p:clrMapOvr>
    <a:masterClrMapping/>
  </p:clrMapOvr>
  <mc:AlternateContent xmlns:mc="http://schemas.openxmlformats.org/markup-compatibility/2006" xmlns:p14="http://schemas.microsoft.com/office/powerpoint/2010/main">
    <mc:Choice Requires="p14">
      <p:transition spd="slow" p14:dur="3400" advClick="0" advTm="10000">
        <p14:reveal/>
      </p:transition>
    </mc:Choice>
    <mc:Fallback xmlns="">
      <p:transition spd="slow" advClick="0" advTm="10000">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036637"/>
            <a:ext cx="8229600" cy="4525963"/>
          </a:xfrm>
        </p:spPr>
        <p:txBody>
          <a:bodyPr/>
          <a:lstStyle/>
          <a:p>
            <a:r>
              <a:rPr lang="en-US" dirty="0"/>
              <a:t>L</a:t>
            </a:r>
            <a:r>
              <a:rPr lang="en-US" dirty="0" smtClean="0"/>
              <a:t>et </a:t>
            </a:r>
            <a:r>
              <a:rPr lang="en-US" dirty="0"/>
              <a:t>thy aim be the good of all</a:t>
            </a:r>
            <a:r>
              <a:rPr lang="en-US" dirty="0" smtClean="0"/>
              <a:t>…</a:t>
            </a:r>
            <a:endParaRPr lang="en-US" dirty="0"/>
          </a:p>
          <a:p>
            <a:r>
              <a:rPr lang="en-US" dirty="0" smtClean="0"/>
              <a:t>					The </a:t>
            </a:r>
            <a:r>
              <a:rPr lang="en-US" dirty="0"/>
              <a:t>Bhagavad Gita 3:20</a:t>
            </a:r>
          </a:p>
          <a:p>
            <a:endParaRPr lang="en-US" dirty="0"/>
          </a:p>
          <a:p>
            <a:r>
              <a:rPr lang="en-US" dirty="0"/>
              <a:t>       					</a:t>
            </a:r>
          </a:p>
        </p:txBody>
      </p:sp>
    </p:spTree>
    <p:extLst>
      <p:ext uri="{BB962C8B-B14F-4D97-AF65-F5344CB8AC3E}">
        <p14:creationId xmlns:p14="http://schemas.microsoft.com/office/powerpoint/2010/main" val="3474355333"/>
      </p:ext>
    </p:extLst>
  </p:cSld>
  <p:clrMapOvr>
    <a:masterClrMapping/>
  </p:clrMapOvr>
  <mc:AlternateContent xmlns:mc="http://schemas.openxmlformats.org/markup-compatibility/2006" xmlns:p14="http://schemas.microsoft.com/office/powerpoint/2010/main">
    <mc:Choice Requires="p14">
      <p:transition spd="slow" p14:dur="3400" advClick="0" advTm="10000">
        <p14:reveal/>
      </p:transition>
    </mc:Choice>
    <mc:Fallback xmlns="">
      <p:transition spd="slow" advClick="0" advTm="10000">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036637"/>
            <a:ext cx="8229600" cy="4525963"/>
          </a:xfrm>
        </p:spPr>
        <p:txBody>
          <a:bodyPr/>
          <a:lstStyle/>
          <a:p>
            <a:r>
              <a:rPr lang="en-US" dirty="0"/>
              <a:t>He whose love is the same for his enemies or his friends, …this man is dear to me</a:t>
            </a:r>
            <a:r>
              <a:rPr lang="en-US" dirty="0" smtClean="0"/>
              <a:t>.</a:t>
            </a:r>
            <a:endParaRPr lang="en-US" dirty="0"/>
          </a:p>
          <a:p>
            <a:r>
              <a:rPr lang="en-US" dirty="0" smtClean="0"/>
              <a:t>					The </a:t>
            </a:r>
            <a:r>
              <a:rPr lang="en-US" dirty="0"/>
              <a:t>Bhagavad Gita 12:18-19</a:t>
            </a:r>
          </a:p>
        </p:txBody>
      </p:sp>
    </p:spTree>
    <p:extLst>
      <p:ext uri="{BB962C8B-B14F-4D97-AF65-F5344CB8AC3E}">
        <p14:creationId xmlns:p14="http://schemas.microsoft.com/office/powerpoint/2010/main" val="4275957770"/>
      </p:ext>
    </p:extLst>
  </p:cSld>
  <p:clrMapOvr>
    <a:masterClrMapping/>
  </p:clrMapOvr>
  <mc:AlternateContent xmlns:mc="http://schemas.openxmlformats.org/markup-compatibility/2006" xmlns:p14="http://schemas.microsoft.com/office/powerpoint/2010/main">
    <mc:Choice Requires="p14">
      <p:transition spd="slow" p14:dur="3400" advClick="0" advTm="10000">
        <p14:reveal/>
      </p:transition>
    </mc:Choice>
    <mc:Fallback xmlns="">
      <p:transition spd="slow" advClick="0" advTm="10000">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036637"/>
            <a:ext cx="8229600" cy="4525963"/>
          </a:xfrm>
        </p:spPr>
        <p:txBody>
          <a:bodyPr/>
          <a:lstStyle/>
          <a:p>
            <a:r>
              <a:rPr lang="en-US" dirty="0"/>
              <a:t>He who works for me, who loves me, whose End Supreme I am, free from attachment to all things, and with love for all creation, he in truth comes unto me.</a:t>
            </a:r>
          </a:p>
          <a:p>
            <a:r>
              <a:rPr lang="en-US" dirty="0" smtClean="0"/>
              <a:t>						Bhagavad </a:t>
            </a:r>
            <a:r>
              <a:rPr lang="en-US" dirty="0"/>
              <a:t>Gita 11:55</a:t>
            </a:r>
          </a:p>
          <a:p>
            <a:r>
              <a:rPr lang="en-US" dirty="0"/>
              <a:t>   					</a:t>
            </a:r>
          </a:p>
        </p:txBody>
      </p:sp>
    </p:spTree>
    <p:extLst>
      <p:ext uri="{BB962C8B-B14F-4D97-AF65-F5344CB8AC3E}">
        <p14:creationId xmlns:p14="http://schemas.microsoft.com/office/powerpoint/2010/main" val="1161171561"/>
      </p:ext>
    </p:extLst>
  </p:cSld>
  <p:clrMapOvr>
    <a:masterClrMapping/>
  </p:clrMapOvr>
  <mc:AlternateContent xmlns:mc="http://schemas.openxmlformats.org/markup-compatibility/2006" xmlns:p14="http://schemas.microsoft.com/office/powerpoint/2010/main">
    <mc:Choice Requires="p14">
      <p:transition spd="slow" p14:dur="3400" advClick="0" advTm="10000">
        <p14:reveal/>
      </p:transition>
    </mc:Choice>
    <mc:Fallback xmlns="">
      <p:transition spd="slow" advClick="0" advTm="10000">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036637"/>
            <a:ext cx="8229600" cy="4525963"/>
          </a:xfrm>
        </p:spPr>
        <p:txBody>
          <a:bodyPr/>
          <a:lstStyle/>
          <a:p>
            <a:r>
              <a:rPr lang="en-US" dirty="0"/>
              <a:t>He  who loves me [God] shall not perish. For all those who come to me for shelter, however weak or humble or sinful they may be…they shall reach the Path Supreme.</a:t>
            </a:r>
          </a:p>
          <a:p>
            <a:r>
              <a:rPr lang="en-US" dirty="0" smtClean="0"/>
              <a:t>					Bhagavad </a:t>
            </a:r>
            <a:r>
              <a:rPr lang="en-US" dirty="0"/>
              <a:t>Gita 9:31-32 					</a:t>
            </a:r>
          </a:p>
        </p:txBody>
      </p:sp>
    </p:spTree>
    <p:extLst>
      <p:ext uri="{BB962C8B-B14F-4D97-AF65-F5344CB8AC3E}">
        <p14:creationId xmlns:p14="http://schemas.microsoft.com/office/powerpoint/2010/main" val="316178066"/>
      </p:ext>
    </p:extLst>
  </p:cSld>
  <p:clrMapOvr>
    <a:masterClrMapping/>
  </p:clrMapOvr>
  <mc:AlternateContent xmlns:mc="http://schemas.openxmlformats.org/markup-compatibility/2006" xmlns:p14="http://schemas.microsoft.com/office/powerpoint/2010/main">
    <mc:Choice Requires="p14">
      <p:transition spd="slow" p14:dur="3400" advClick="0" advTm="10000">
        <p14:reveal/>
      </p:transition>
    </mc:Choice>
    <mc:Fallback xmlns="">
      <p:transition spd="slow" advClick="0" advTm="10000">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036637"/>
            <a:ext cx="8229600" cy="4525963"/>
          </a:xfrm>
        </p:spPr>
        <p:txBody>
          <a:bodyPr/>
          <a:lstStyle/>
          <a:p>
            <a:r>
              <a:rPr lang="en-US" dirty="0"/>
              <a:t>Hate and lust for things of nature have their roots in man’s lower nature. Let him not fall under their power; they are the two enemies in his path.</a:t>
            </a:r>
          </a:p>
          <a:p>
            <a:r>
              <a:rPr lang="en-US" dirty="0" smtClean="0"/>
              <a:t>					The </a:t>
            </a:r>
            <a:r>
              <a:rPr lang="en-US" dirty="0"/>
              <a:t>Bhagavad Gita 3:34</a:t>
            </a:r>
          </a:p>
          <a:p>
            <a:r>
              <a:rPr lang="en-US" dirty="0"/>
              <a:t>       					</a:t>
            </a:r>
          </a:p>
        </p:txBody>
      </p:sp>
    </p:spTree>
    <p:extLst>
      <p:ext uri="{BB962C8B-B14F-4D97-AF65-F5344CB8AC3E}">
        <p14:creationId xmlns:p14="http://schemas.microsoft.com/office/powerpoint/2010/main" val="1788058446"/>
      </p:ext>
    </p:extLst>
  </p:cSld>
  <p:clrMapOvr>
    <a:masterClrMapping/>
  </p:clrMapOvr>
  <mc:AlternateContent xmlns:mc="http://schemas.openxmlformats.org/markup-compatibility/2006" xmlns:p14="http://schemas.microsoft.com/office/powerpoint/2010/main">
    <mc:Choice Requires="p14">
      <p:transition spd="slow" p14:dur="3400" advClick="0" advTm="10000">
        <p14:reveal/>
      </p:transition>
    </mc:Choice>
    <mc:Fallback xmlns="">
      <p:transition spd="slow" advClick="0" advTm="10000">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036637"/>
            <a:ext cx="8229600" cy="4525963"/>
          </a:xfrm>
        </p:spPr>
        <p:txBody>
          <a:bodyPr/>
          <a:lstStyle/>
          <a:p>
            <a:r>
              <a:rPr lang="en-US" dirty="0"/>
              <a:t>But even dearer to me are those who have faith and love, and who have me as their End Supreme.</a:t>
            </a:r>
          </a:p>
          <a:p>
            <a:r>
              <a:rPr lang="en-US" dirty="0" smtClean="0"/>
              <a:t>					The </a:t>
            </a:r>
            <a:r>
              <a:rPr lang="en-US" dirty="0"/>
              <a:t>Bhagavad Gita 12:20</a:t>
            </a:r>
          </a:p>
          <a:p>
            <a:r>
              <a:rPr lang="en-US" dirty="0"/>
              <a:t>       					</a:t>
            </a:r>
          </a:p>
        </p:txBody>
      </p:sp>
    </p:spTree>
    <p:extLst>
      <p:ext uri="{BB962C8B-B14F-4D97-AF65-F5344CB8AC3E}">
        <p14:creationId xmlns:p14="http://schemas.microsoft.com/office/powerpoint/2010/main" val="2834622471"/>
      </p:ext>
    </p:extLst>
  </p:cSld>
  <p:clrMapOvr>
    <a:masterClrMapping/>
  </p:clrMapOvr>
  <mc:AlternateContent xmlns:mc="http://schemas.openxmlformats.org/markup-compatibility/2006" xmlns:p14="http://schemas.microsoft.com/office/powerpoint/2010/main">
    <mc:Choice Requires="p14">
      <p:transition spd="slow" p14:dur="3400" advClick="0" advTm="10000">
        <p14:reveal/>
      </p:transition>
    </mc:Choice>
    <mc:Fallback xmlns="">
      <p:transition spd="slow" advClick="0" advTm="10000">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036637"/>
            <a:ext cx="8229600" cy="4525963"/>
          </a:xfrm>
        </p:spPr>
        <p:txBody>
          <a:bodyPr/>
          <a:lstStyle/>
          <a:p>
            <a:r>
              <a:rPr lang="en-US" dirty="0"/>
              <a:t>Allah loves those who turn to Him constantly and He loves those who keep themselves pure and clean. </a:t>
            </a:r>
          </a:p>
          <a:p>
            <a:r>
              <a:rPr lang="en-US" dirty="0"/>
              <a:t>						</a:t>
            </a:r>
            <a:r>
              <a:rPr lang="en-US" dirty="0" smtClean="0"/>
              <a:t>	Qur’an </a:t>
            </a:r>
            <a:r>
              <a:rPr lang="en-US" dirty="0"/>
              <a:t>2:222 </a:t>
            </a:r>
          </a:p>
        </p:txBody>
      </p:sp>
    </p:spTree>
    <p:extLst>
      <p:ext uri="{BB962C8B-B14F-4D97-AF65-F5344CB8AC3E}">
        <p14:creationId xmlns:p14="http://schemas.microsoft.com/office/powerpoint/2010/main" val="2170631939"/>
      </p:ext>
    </p:extLst>
  </p:cSld>
  <p:clrMapOvr>
    <a:masterClrMapping/>
  </p:clrMapOvr>
  <mc:AlternateContent xmlns:mc="http://schemas.openxmlformats.org/markup-compatibility/2006" xmlns:p14="http://schemas.microsoft.com/office/powerpoint/2010/main">
    <mc:Choice Requires="p14">
      <p:transition spd="slow" p14:dur="3400" advClick="0" advTm="10000">
        <p14:reveal/>
      </p:transition>
    </mc:Choice>
    <mc:Fallback xmlns="">
      <p:transition spd="slow" advClick="0" advTm="10000">
        <p:fad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036637"/>
            <a:ext cx="8229600" cy="4525963"/>
          </a:xfrm>
        </p:spPr>
        <p:txBody>
          <a:bodyPr/>
          <a:lstStyle/>
          <a:p>
            <a:r>
              <a:rPr lang="en-US" dirty="0"/>
              <a:t>On those who believe and work deeds of righteousness, will (Allah) Most Gracious bestow love. </a:t>
            </a:r>
          </a:p>
          <a:p>
            <a:r>
              <a:rPr lang="en-US" dirty="0"/>
              <a:t>							Qur’an 19:96</a:t>
            </a:r>
          </a:p>
        </p:txBody>
      </p:sp>
    </p:spTree>
    <p:extLst>
      <p:ext uri="{BB962C8B-B14F-4D97-AF65-F5344CB8AC3E}">
        <p14:creationId xmlns:p14="http://schemas.microsoft.com/office/powerpoint/2010/main" val="1326581222"/>
      </p:ext>
    </p:extLst>
  </p:cSld>
  <p:clrMapOvr>
    <a:masterClrMapping/>
  </p:clrMapOvr>
  <mc:AlternateContent xmlns:mc="http://schemas.openxmlformats.org/markup-compatibility/2006" xmlns:p14="http://schemas.microsoft.com/office/powerpoint/2010/main">
    <mc:Choice Requires="p14">
      <p:transition spd="slow" p14:dur="3400" advClick="0" advTm="10000">
        <p14:reveal/>
      </p:transition>
    </mc:Choice>
    <mc:Fallback xmlns="">
      <p:transition spd="slow" advClick="0" advTm="10000">
        <p:fade/>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036637"/>
            <a:ext cx="8229600" cy="4525963"/>
          </a:xfrm>
        </p:spPr>
        <p:txBody>
          <a:bodyPr/>
          <a:lstStyle/>
          <a:p>
            <a:r>
              <a:rPr lang="en-US" dirty="0"/>
              <a:t>Give gifts to each other, as this will make you love one another. </a:t>
            </a:r>
          </a:p>
          <a:p>
            <a:r>
              <a:rPr lang="en-US" dirty="0"/>
              <a:t>					                              </a:t>
            </a:r>
            <a:r>
              <a:rPr lang="en-US" dirty="0" err="1"/>
              <a:t>Sahih</a:t>
            </a:r>
            <a:r>
              <a:rPr lang="en-US" dirty="0"/>
              <a:t> Muslim</a:t>
            </a:r>
          </a:p>
        </p:txBody>
      </p:sp>
    </p:spTree>
    <p:extLst>
      <p:ext uri="{BB962C8B-B14F-4D97-AF65-F5344CB8AC3E}">
        <p14:creationId xmlns:p14="http://schemas.microsoft.com/office/powerpoint/2010/main" val="314376339"/>
      </p:ext>
    </p:extLst>
  </p:cSld>
  <p:clrMapOvr>
    <a:masterClrMapping/>
  </p:clrMapOvr>
  <mc:AlternateContent xmlns:mc="http://schemas.openxmlformats.org/markup-compatibility/2006" xmlns:p14="http://schemas.microsoft.com/office/powerpoint/2010/main">
    <mc:Choice Requires="p14">
      <p:transition spd="slow" p14:dur="3400" advClick="0" advTm="10000">
        <p14:reveal/>
      </p:transition>
    </mc:Choice>
    <mc:Fallback xmlns="">
      <p:transition spd="slow" advClick="0" advTm="10000">
        <p:fade/>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036637"/>
            <a:ext cx="8229600" cy="4525963"/>
          </a:xfrm>
        </p:spPr>
        <p:txBody>
          <a:bodyPr/>
          <a:lstStyle/>
          <a:p>
            <a:r>
              <a:rPr lang="en-US" dirty="0"/>
              <a:t>Visit one another from time to time, your love for each other will increase.</a:t>
            </a:r>
          </a:p>
          <a:p>
            <a:r>
              <a:rPr lang="en-US" dirty="0" smtClean="0"/>
              <a:t>					Hadith</a:t>
            </a:r>
            <a:r>
              <a:rPr lang="en-US" dirty="0"/>
              <a:t>, narrated by al </a:t>
            </a:r>
            <a:r>
              <a:rPr lang="en-US" dirty="0" err="1"/>
              <a:t>Bazzar</a:t>
            </a:r>
            <a:r>
              <a:rPr lang="en-US" dirty="0"/>
              <a:t> </a:t>
            </a:r>
          </a:p>
        </p:txBody>
      </p:sp>
    </p:spTree>
    <p:extLst>
      <p:ext uri="{BB962C8B-B14F-4D97-AF65-F5344CB8AC3E}">
        <p14:creationId xmlns:p14="http://schemas.microsoft.com/office/powerpoint/2010/main" val="1314787689"/>
      </p:ext>
    </p:extLst>
  </p:cSld>
  <p:clrMapOvr>
    <a:masterClrMapping/>
  </p:clrMapOvr>
  <mc:AlternateContent xmlns:mc="http://schemas.openxmlformats.org/markup-compatibility/2006" xmlns:p14="http://schemas.microsoft.com/office/powerpoint/2010/main">
    <mc:Choice Requires="p14">
      <p:transition spd="slow" p14:dur="3400" advClick="0" advTm="10000">
        <p14:reveal/>
      </p:transition>
    </mc:Choice>
    <mc:Fallback xmlns="">
      <p:transition spd="slow" advClick="0" advTm="10000">
        <p:fade/>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036637"/>
            <a:ext cx="8229600" cy="4525963"/>
          </a:xfrm>
        </p:spPr>
        <p:txBody>
          <a:bodyPr/>
          <a:lstStyle/>
          <a:p>
            <a:r>
              <a:rPr lang="en-US" dirty="0"/>
              <a:t>None of you will truly believe until you love for your brother what you love for yourself.</a:t>
            </a:r>
          </a:p>
          <a:p>
            <a:r>
              <a:rPr lang="en-US" dirty="0" smtClean="0"/>
              <a:t>							</a:t>
            </a:r>
            <a:r>
              <a:rPr lang="en-US" dirty="0" err="1" smtClean="0"/>
              <a:t>Sahih</a:t>
            </a:r>
            <a:r>
              <a:rPr lang="en-US" dirty="0" smtClean="0"/>
              <a:t> </a:t>
            </a:r>
            <a:r>
              <a:rPr lang="en-US" dirty="0" err="1"/>
              <a:t>Bukhari</a:t>
            </a:r>
            <a:endParaRPr lang="en-US" dirty="0"/>
          </a:p>
        </p:txBody>
      </p:sp>
    </p:spTree>
    <p:extLst>
      <p:ext uri="{BB962C8B-B14F-4D97-AF65-F5344CB8AC3E}">
        <p14:creationId xmlns:p14="http://schemas.microsoft.com/office/powerpoint/2010/main" val="1682447633"/>
      </p:ext>
    </p:extLst>
  </p:cSld>
  <p:clrMapOvr>
    <a:masterClrMapping/>
  </p:clrMapOvr>
  <mc:AlternateContent xmlns:mc="http://schemas.openxmlformats.org/markup-compatibility/2006" xmlns:p14="http://schemas.microsoft.com/office/powerpoint/2010/main">
    <mc:Choice Requires="p14">
      <p:transition spd="slow" p14:dur="3400" advClick="0" advTm="10000">
        <p14:reveal/>
      </p:transition>
    </mc:Choice>
    <mc:Fallback xmlns="">
      <p:transition spd="slow" advClick="0" advTm="10000">
        <p:fade/>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036637"/>
            <a:ext cx="8229600" cy="4525963"/>
          </a:xfrm>
        </p:spPr>
        <p:txBody>
          <a:bodyPr/>
          <a:lstStyle/>
          <a:p>
            <a:r>
              <a:rPr lang="en-US" dirty="0"/>
              <a:t>O let us live in joy, in love amongst those who hate! Among men who hate, let us live in love</a:t>
            </a:r>
            <a:r>
              <a:rPr lang="en-US" dirty="0" smtClean="0"/>
              <a:t>.</a:t>
            </a:r>
            <a:endParaRPr lang="en-US" dirty="0"/>
          </a:p>
          <a:p>
            <a:r>
              <a:rPr lang="en-US" dirty="0" smtClean="0"/>
              <a:t>					The </a:t>
            </a:r>
            <a:r>
              <a:rPr lang="en-US" dirty="0"/>
              <a:t>Dhammapada </a:t>
            </a:r>
            <a:r>
              <a:rPr lang="en-US" dirty="0" smtClean="0"/>
              <a:t> 15: 197</a:t>
            </a:r>
            <a:endParaRPr lang="en-US" dirty="0"/>
          </a:p>
          <a:p>
            <a:endParaRPr lang="en-US" dirty="0"/>
          </a:p>
        </p:txBody>
      </p:sp>
    </p:spTree>
    <p:extLst>
      <p:ext uri="{BB962C8B-B14F-4D97-AF65-F5344CB8AC3E}">
        <p14:creationId xmlns:p14="http://schemas.microsoft.com/office/powerpoint/2010/main" val="1248276715"/>
      </p:ext>
    </p:extLst>
  </p:cSld>
  <p:clrMapOvr>
    <a:masterClrMapping/>
  </p:clrMapOvr>
  <mc:AlternateContent xmlns:mc="http://schemas.openxmlformats.org/markup-compatibility/2006" xmlns:p14="http://schemas.microsoft.com/office/powerpoint/2010/main">
    <mc:Choice Requires="p14">
      <p:transition spd="slow" p14:dur="3400" advClick="0" advTm="10000">
        <p14:reveal/>
      </p:transition>
    </mc:Choice>
    <mc:Fallback xmlns="">
      <p:transition spd="slow" advClick="0" advTm="10000">
        <p:fade/>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036637"/>
            <a:ext cx="8229600" cy="4525963"/>
          </a:xfrm>
        </p:spPr>
        <p:txBody>
          <a:bodyPr/>
          <a:lstStyle/>
          <a:p>
            <a:r>
              <a:rPr lang="en-US" dirty="0"/>
              <a:t>A man is not called wise because he talks and talks again; but if he is peaceful, loving and fearless then he is in truth called wise</a:t>
            </a:r>
            <a:r>
              <a:rPr lang="en-US" dirty="0" smtClean="0"/>
              <a:t>.</a:t>
            </a:r>
            <a:endParaRPr lang="en-US" dirty="0"/>
          </a:p>
          <a:p>
            <a:r>
              <a:rPr lang="en-US" dirty="0" smtClean="0"/>
              <a:t>					 </a:t>
            </a:r>
            <a:r>
              <a:rPr lang="en-US" dirty="0"/>
              <a:t>The </a:t>
            </a:r>
            <a:r>
              <a:rPr lang="en-US" dirty="0" smtClean="0"/>
              <a:t>Dhammapada, 19: 258</a:t>
            </a:r>
            <a:endParaRPr lang="en-US" dirty="0"/>
          </a:p>
          <a:p>
            <a:r>
              <a:rPr lang="en-US" dirty="0"/>
              <a:t>        						</a:t>
            </a:r>
          </a:p>
        </p:txBody>
      </p:sp>
    </p:spTree>
    <p:extLst>
      <p:ext uri="{BB962C8B-B14F-4D97-AF65-F5344CB8AC3E}">
        <p14:creationId xmlns:p14="http://schemas.microsoft.com/office/powerpoint/2010/main" val="3614850387"/>
      </p:ext>
    </p:extLst>
  </p:cSld>
  <p:clrMapOvr>
    <a:masterClrMapping/>
  </p:clrMapOvr>
  <mc:AlternateContent xmlns:mc="http://schemas.openxmlformats.org/markup-compatibility/2006" xmlns:p14="http://schemas.microsoft.com/office/powerpoint/2010/main">
    <mc:Choice Requires="p14">
      <p:transition spd="slow" p14:dur="3400" advClick="0" advTm="10000">
        <p14:reveal/>
      </p:transition>
    </mc:Choice>
    <mc:Fallback xmlns="">
      <p:transition spd="slow" advClick="0" advTm="10000">
        <p:fade/>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036637"/>
            <a:ext cx="8229600" cy="4525963"/>
          </a:xfrm>
        </p:spPr>
        <p:txBody>
          <a:bodyPr/>
          <a:lstStyle/>
          <a:p>
            <a:r>
              <a:rPr lang="en-US" dirty="0"/>
              <a:t>‘He insulted me, he hurt me, he defeated me, he robbed me.’ Those who think not such thoughts will be free from hate. For hate is not conquered by hate; hate is conquered by love. This is a law eternal</a:t>
            </a:r>
            <a:r>
              <a:rPr lang="en-US" dirty="0" smtClean="0"/>
              <a:t>.</a:t>
            </a:r>
            <a:endParaRPr lang="en-US" dirty="0"/>
          </a:p>
          <a:p>
            <a:r>
              <a:rPr lang="en-US" dirty="0" smtClean="0"/>
              <a:t>					The </a:t>
            </a:r>
            <a:r>
              <a:rPr lang="en-US" dirty="0"/>
              <a:t>Dhammapada 1: 4-5</a:t>
            </a:r>
          </a:p>
          <a:p>
            <a:r>
              <a:rPr lang="en-US" dirty="0"/>
              <a:t>       						</a:t>
            </a:r>
          </a:p>
        </p:txBody>
      </p:sp>
    </p:spTree>
    <p:extLst>
      <p:ext uri="{BB962C8B-B14F-4D97-AF65-F5344CB8AC3E}">
        <p14:creationId xmlns:p14="http://schemas.microsoft.com/office/powerpoint/2010/main" val="3188835884"/>
      </p:ext>
    </p:extLst>
  </p:cSld>
  <p:clrMapOvr>
    <a:masterClrMapping/>
  </p:clrMapOvr>
  <mc:AlternateContent xmlns:mc="http://schemas.openxmlformats.org/markup-compatibility/2006" xmlns:p14="http://schemas.microsoft.com/office/powerpoint/2010/main">
    <mc:Choice Requires="p14">
      <p:transition spd="slow" p14:dur="3400" advClick="0" advTm="10000">
        <p14:reveal/>
      </p:transition>
    </mc:Choice>
    <mc:Fallback xmlns="">
      <p:transition spd="slow" advClick="0" advTm="10000">
        <p:fade/>
      </p:transition>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036637"/>
            <a:ext cx="8229600" cy="4525963"/>
          </a:xfrm>
        </p:spPr>
        <p:txBody>
          <a:bodyPr/>
          <a:lstStyle/>
          <a:p>
            <a:r>
              <a:rPr lang="en-US" dirty="0"/>
              <a:t>There are no waves in the depths of the sea; it is still, unbroken. It is the same with the monk. He is still, without any quiver of desire, without a remnant on which to build pride and desire</a:t>
            </a:r>
            <a:r>
              <a:rPr lang="en-US" dirty="0" smtClean="0"/>
              <a:t>.</a:t>
            </a:r>
          </a:p>
          <a:p>
            <a:r>
              <a:rPr lang="en-US" dirty="0" smtClean="0"/>
              <a:t>						</a:t>
            </a:r>
            <a:r>
              <a:rPr lang="en-US" dirty="0" err="1" smtClean="0"/>
              <a:t>Sutta</a:t>
            </a:r>
            <a:r>
              <a:rPr lang="en-US" dirty="0" smtClean="0"/>
              <a:t> </a:t>
            </a:r>
            <a:r>
              <a:rPr lang="en-US" dirty="0" err="1"/>
              <a:t>Nipata</a:t>
            </a:r>
            <a:r>
              <a:rPr lang="en-US" dirty="0"/>
              <a:t> 22</a:t>
            </a:r>
          </a:p>
        </p:txBody>
      </p:sp>
    </p:spTree>
    <p:extLst>
      <p:ext uri="{BB962C8B-B14F-4D97-AF65-F5344CB8AC3E}">
        <p14:creationId xmlns:p14="http://schemas.microsoft.com/office/powerpoint/2010/main" val="1291447368"/>
      </p:ext>
    </p:extLst>
  </p:cSld>
  <p:clrMapOvr>
    <a:masterClrMapping/>
  </p:clrMapOvr>
  <mc:AlternateContent xmlns:mc="http://schemas.openxmlformats.org/markup-compatibility/2006" xmlns:p14="http://schemas.microsoft.com/office/powerpoint/2010/main">
    <mc:Choice Requires="p14">
      <p:transition spd="slow" p14:dur="3400" advClick="0" advTm="10000">
        <p14:reveal/>
      </p:transition>
    </mc:Choice>
    <mc:Fallback xmlns="">
      <p:transition spd="slow" advClick="0" advTm="10000">
        <p:fade/>
      </p:transition>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036637"/>
            <a:ext cx="8229600" cy="4525963"/>
          </a:xfrm>
        </p:spPr>
        <p:txBody>
          <a:bodyPr/>
          <a:lstStyle/>
          <a:p>
            <a:r>
              <a:rPr lang="en-US" dirty="0"/>
              <a:t>Victory breeds hatred, for the defeated live in pain. Happily live the peaceful, giving up victory and defeat.</a:t>
            </a:r>
          </a:p>
          <a:p>
            <a:r>
              <a:rPr lang="en-US" dirty="0" smtClean="0"/>
              <a:t>					The Dhammapada 15: </a:t>
            </a:r>
            <a:r>
              <a:rPr lang="en-US" dirty="0"/>
              <a:t>201</a:t>
            </a:r>
          </a:p>
        </p:txBody>
      </p:sp>
    </p:spTree>
    <p:extLst>
      <p:ext uri="{BB962C8B-B14F-4D97-AF65-F5344CB8AC3E}">
        <p14:creationId xmlns:p14="http://schemas.microsoft.com/office/powerpoint/2010/main" val="1921498727"/>
      </p:ext>
    </p:extLst>
  </p:cSld>
  <p:clrMapOvr>
    <a:masterClrMapping/>
  </p:clrMapOvr>
  <mc:AlternateContent xmlns:mc="http://schemas.openxmlformats.org/markup-compatibility/2006" xmlns:p14="http://schemas.microsoft.com/office/powerpoint/2010/main">
    <mc:Choice Requires="p14">
      <p:transition spd="slow" p14:dur="3400" advClick="0" advTm="10000">
        <p14:reveal/>
      </p:transition>
    </mc:Choice>
    <mc:Fallback xmlns="">
      <p:transition spd="slow" advClick="0" advTm="10000">
        <p:fade/>
      </p:transition>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036637"/>
            <a:ext cx="8229600" cy="4525963"/>
          </a:xfrm>
        </p:spPr>
        <p:txBody>
          <a:bodyPr/>
          <a:lstStyle/>
          <a:p>
            <a:r>
              <a:rPr lang="en-US" dirty="0"/>
              <a:t>Just as a deep lake is clear and still, even so, on hearing the teachings and realizing them, the wise become exceedingly peaceful.</a:t>
            </a:r>
          </a:p>
          <a:p>
            <a:r>
              <a:rPr lang="en-US" dirty="0" smtClean="0"/>
              <a:t>					The </a:t>
            </a:r>
            <a:r>
              <a:rPr lang="en-US" dirty="0"/>
              <a:t>Dhammapada </a:t>
            </a:r>
            <a:r>
              <a:rPr lang="en-US" dirty="0" smtClean="0"/>
              <a:t>6: 82</a:t>
            </a:r>
            <a:endParaRPr lang="en-US" dirty="0"/>
          </a:p>
        </p:txBody>
      </p:sp>
    </p:spTree>
    <p:extLst>
      <p:ext uri="{BB962C8B-B14F-4D97-AF65-F5344CB8AC3E}">
        <p14:creationId xmlns:p14="http://schemas.microsoft.com/office/powerpoint/2010/main" val="14085043"/>
      </p:ext>
    </p:extLst>
  </p:cSld>
  <p:clrMapOvr>
    <a:masterClrMapping/>
  </p:clrMapOvr>
  <mc:AlternateContent xmlns:mc="http://schemas.openxmlformats.org/markup-compatibility/2006" xmlns:p14="http://schemas.microsoft.com/office/powerpoint/2010/main">
    <mc:Choice Requires="p14">
      <p:transition spd="slow" p14:dur="3400" advClick="0" advTm="10000">
        <p14:reveal/>
      </p:transition>
    </mc:Choice>
    <mc:Fallback xmlns="">
      <p:transition spd="slow" advClick="0" advTm="10000">
        <p:fade/>
      </p:transition>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036637"/>
            <a:ext cx="8229600" cy="4525963"/>
          </a:xfrm>
        </p:spPr>
        <p:txBody>
          <a:bodyPr/>
          <a:lstStyle/>
          <a:p>
            <a:r>
              <a:rPr lang="en-US" dirty="0"/>
              <a:t>Never speak harsh words, for once spoken they may return to you. Angry words are painful and there may be blows for blows.</a:t>
            </a:r>
          </a:p>
          <a:p>
            <a:r>
              <a:rPr lang="en-US" dirty="0" smtClean="0"/>
              <a:t>					The </a:t>
            </a:r>
            <a:r>
              <a:rPr lang="en-US" dirty="0"/>
              <a:t>Dhammapada 10:133</a:t>
            </a:r>
          </a:p>
        </p:txBody>
      </p:sp>
    </p:spTree>
    <p:extLst>
      <p:ext uri="{BB962C8B-B14F-4D97-AF65-F5344CB8AC3E}">
        <p14:creationId xmlns:p14="http://schemas.microsoft.com/office/powerpoint/2010/main" val="3944261339"/>
      </p:ext>
    </p:extLst>
  </p:cSld>
  <p:clrMapOvr>
    <a:masterClrMapping/>
  </p:clrMapOvr>
  <mc:AlternateContent xmlns:mc="http://schemas.openxmlformats.org/markup-compatibility/2006" xmlns:p14="http://schemas.microsoft.com/office/powerpoint/2010/main">
    <mc:Choice Requires="p14">
      <p:transition spd="slow" p14:dur="3400" advClick="0" advTm="10000">
        <p14:reveal/>
      </p:transition>
    </mc:Choice>
    <mc:Fallback xmlns="">
      <p:transition spd="slow" advClick="0" advTm="10000">
        <p:fade/>
      </p:transition>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036637"/>
            <a:ext cx="8229600" cy="4525963"/>
          </a:xfrm>
        </p:spPr>
        <p:txBody>
          <a:bodyPr/>
          <a:lstStyle/>
          <a:p>
            <a:r>
              <a:rPr lang="en-US" dirty="0"/>
              <a:t>He who can control his rising anger as a coachman controls his carriage at full speed, this man I call a good driver; others merely hold the reins.</a:t>
            </a:r>
          </a:p>
          <a:p>
            <a:r>
              <a:rPr lang="en-US" dirty="0"/>
              <a:t>Overcome anger by peacefulness; overcome evil by good. Overcome the mean by generosity and the man who lies by truth. </a:t>
            </a:r>
          </a:p>
          <a:p>
            <a:r>
              <a:rPr lang="en-US" dirty="0" smtClean="0"/>
              <a:t>					The </a:t>
            </a:r>
            <a:r>
              <a:rPr lang="en-US" dirty="0"/>
              <a:t>Dhammapada 17:222-223</a:t>
            </a:r>
          </a:p>
        </p:txBody>
      </p:sp>
    </p:spTree>
    <p:extLst>
      <p:ext uri="{BB962C8B-B14F-4D97-AF65-F5344CB8AC3E}">
        <p14:creationId xmlns:p14="http://schemas.microsoft.com/office/powerpoint/2010/main" val="2996593076"/>
      </p:ext>
    </p:extLst>
  </p:cSld>
  <p:clrMapOvr>
    <a:masterClrMapping/>
  </p:clrMapOvr>
  <mc:AlternateContent xmlns:mc="http://schemas.openxmlformats.org/markup-compatibility/2006" xmlns:p14="http://schemas.microsoft.com/office/powerpoint/2010/main">
    <mc:Choice Requires="p14">
      <p:transition spd="slow" p14:dur="3400" advClick="0" advTm="10000">
        <p14:reveal/>
      </p:transition>
    </mc:Choice>
    <mc:Fallback xmlns="">
      <p:transition spd="slow" advClick="0" advTm="10000">
        <p:fade/>
      </p:transition>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036637"/>
            <a:ext cx="8077200" cy="4525963"/>
          </a:xfrm>
        </p:spPr>
        <p:txBody>
          <a:bodyPr/>
          <a:lstStyle/>
          <a:p>
            <a:r>
              <a:rPr lang="en-US" dirty="0"/>
              <a:t>Thou shalt not take vengeance, nor bear any grudge against the children of thy people, but thou shalt love thy neighbor </a:t>
            </a:r>
            <a:r>
              <a:rPr lang="en-US"/>
              <a:t>as </a:t>
            </a:r>
            <a:r>
              <a:rPr lang="en-US" smtClean="0"/>
              <a:t>thyself.</a:t>
            </a:r>
            <a:endParaRPr lang="en-US" dirty="0"/>
          </a:p>
          <a:p>
            <a:r>
              <a:rPr lang="en-US" dirty="0"/>
              <a:t>   						</a:t>
            </a:r>
            <a:r>
              <a:rPr lang="en-US" dirty="0" smtClean="0"/>
              <a:t> </a:t>
            </a:r>
            <a:r>
              <a:rPr lang="en-US" dirty="0"/>
              <a:t>Leviticus 19: 18</a:t>
            </a:r>
          </a:p>
        </p:txBody>
      </p:sp>
    </p:spTree>
    <p:extLst>
      <p:ext uri="{BB962C8B-B14F-4D97-AF65-F5344CB8AC3E}">
        <p14:creationId xmlns:p14="http://schemas.microsoft.com/office/powerpoint/2010/main" val="1506809895"/>
      </p:ext>
    </p:extLst>
  </p:cSld>
  <p:clrMapOvr>
    <a:masterClrMapping/>
  </p:clrMapOvr>
  <mc:AlternateContent xmlns:mc="http://schemas.openxmlformats.org/markup-compatibility/2006" xmlns:p14="http://schemas.microsoft.com/office/powerpoint/2010/main">
    <mc:Choice Requires="p14">
      <p:transition spd="slow" p14:dur="3400" advClick="0" advTm="10000">
        <p14:reveal/>
      </p:transition>
    </mc:Choice>
    <mc:Fallback xmlns="">
      <p:transition spd="slow" advClick="0" advTm="10000">
        <p:fade/>
      </p:transition>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036637"/>
            <a:ext cx="8229600" cy="4525963"/>
          </a:xfrm>
        </p:spPr>
        <p:txBody>
          <a:bodyPr/>
          <a:lstStyle/>
          <a:p>
            <a:r>
              <a:rPr lang="en-US" dirty="0"/>
              <a:t>And thou shalt love the Lord thy God with all thine heart, and with all thy soul, and with all thy might.</a:t>
            </a:r>
          </a:p>
          <a:p>
            <a:r>
              <a:rPr lang="en-US" dirty="0"/>
              <a:t>						</a:t>
            </a:r>
            <a:r>
              <a:rPr lang="en-US" dirty="0" smtClean="0"/>
              <a:t> </a:t>
            </a:r>
            <a:r>
              <a:rPr lang="en-US" dirty="0"/>
              <a:t>Deuteronomy 6:5</a:t>
            </a:r>
          </a:p>
        </p:txBody>
      </p:sp>
    </p:spTree>
    <p:extLst>
      <p:ext uri="{BB962C8B-B14F-4D97-AF65-F5344CB8AC3E}">
        <p14:creationId xmlns:p14="http://schemas.microsoft.com/office/powerpoint/2010/main" val="1465774426"/>
      </p:ext>
    </p:extLst>
  </p:cSld>
  <p:clrMapOvr>
    <a:masterClrMapping/>
  </p:clrMapOvr>
  <mc:AlternateContent xmlns:mc="http://schemas.openxmlformats.org/markup-compatibility/2006" xmlns:p14="http://schemas.microsoft.com/office/powerpoint/2010/main">
    <mc:Choice Requires="p14">
      <p:transition spd="slow" p14:dur="3400" advClick="0" advTm="10000">
        <p14:reveal/>
      </p:transition>
    </mc:Choice>
    <mc:Fallback xmlns="">
      <p:transition spd="slow" advClick="0" advTm="10000">
        <p:fade/>
      </p:transition>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036637"/>
            <a:ext cx="8229600" cy="4525963"/>
          </a:xfrm>
        </p:spPr>
        <p:txBody>
          <a:bodyPr/>
          <a:lstStyle/>
          <a:p>
            <a:r>
              <a:rPr lang="en-US" dirty="0"/>
              <a:t>I love those who love me, and those who seek me diligently find me.</a:t>
            </a:r>
          </a:p>
          <a:p>
            <a:r>
              <a:rPr lang="en-US" dirty="0"/>
              <a:t>   </a:t>
            </a:r>
            <a:r>
              <a:rPr lang="en-US" dirty="0" smtClean="0"/>
              <a:t>						Proverbs </a:t>
            </a:r>
            <a:r>
              <a:rPr lang="en-US" dirty="0"/>
              <a:t>8:17	</a:t>
            </a:r>
          </a:p>
        </p:txBody>
      </p:sp>
    </p:spTree>
    <p:extLst>
      <p:ext uri="{BB962C8B-B14F-4D97-AF65-F5344CB8AC3E}">
        <p14:creationId xmlns:p14="http://schemas.microsoft.com/office/powerpoint/2010/main" val="549180506"/>
      </p:ext>
    </p:extLst>
  </p:cSld>
  <p:clrMapOvr>
    <a:masterClrMapping/>
  </p:clrMapOvr>
  <mc:AlternateContent xmlns:mc="http://schemas.openxmlformats.org/markup-compatibility/2006" xmlns:p14="http://schemas.microsoft.com/office/powerpoint/2010/main">
    <mc:Choice Requires="p14">
      <p:transition spd="slow" p14:dur="3400" advClick="0" advTm="10000">
        <p14:reveal/>
      </p:transition>
    </mc:Choice>
    <mc:Fallback xmlns="">
      <p:transition spd="slow" advClick="0" advTm="10000">
        <p:fade/>
      </p:transition>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036637"/>
            <a:ext cx="8229600" cy="4525963"/>
          </a:xfrm>
        </p:spPr>
        <p:txBody>
          <a:bodyPr/>
          <a:lstStyle/>
          <a:p>
            <a:r>
              <a:rPr lang="en-US" dirty="0"/>
              <a:t>Hatred stirs up strife, but love covers all offenses.</a:t>
            </a:r>
          </a:p>
          <a:p>
            <a:r>
              <a:rPr lang="en-US" dirty="0"/>
              <a:t> 						</a:t>
            </a:r>
            <a:r>
              <a:rPr lang="en-US" dirty="0" smtClean="0"/>
              <a:t>Proverbs </a:t>
            </a:r>
            <a:r>
              <a:rPr lang="en-US" dirty="0"/>
              <a:t>10:12</a:t>
            </a:r>
          </a:p>
        </p:txBody>
      </p:sp>
    </p:spTree>
    <p:extLst>
      <p:ext uri="{BB962C8B-B14F-4D97-AF65-F5344CB8AC3E}">
        <p14:creationId xmlns:p14="http://schemas.microsoft.com/office/powerpoint/2010/main" val="3010234885"/>
      </p:ext>
    </p:extLst>
  </p:cSld>
  <p:clrMapOvr>
    <a:masterClrMapping/>
  </p:clrMapOvr>
  <mc:AlternateContent xmlns:mc="http://schemas.openxmlformats.org/markup-compatibility/2006" xmlns:p14="http://schemas.microsoft.com/office/powerpoint/2010/main">
    <mc:Choice Requires="p14">
      <p:transition spd="slow" p14:dur="3400" advClick="0" advTm="10000">
        <p14:reveal/>
      </p:transition>
    </mc:Choice>
    <mc:Fallback xmlns="">
      <p:transition spd="slow" advClick="0" advTm="10000">
        <p:fade/>
      </p:transition>
    </mc:Fallback>
  </mc:AlternateContent>
  <p:timing>
    <p:tnLst>
      <p:par>
        <p:cTn id="1" dur="indefinite" restart="never" nodeType="tmRoot"/>
      </p:par>
    </p:tnLst>
  </p:timing>
</p:sld>
</file>

<file path=ppt/theme/theme1.xml><?xml version="1.0" encoding="utf-8"?>
<a:theme xmlns:a="http://schemas.openxmlformats.org/drawingml/2006/main" name="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2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3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4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5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5249</TotalTime>
  <Words>905</Words>
  <Application>Microsoft Office PowerPoint</Application>
  <PresentationFormat>On-screen Show (4:3)</PresentationFormat>
  <Paragraphs>79</Paragraphs>
  <Slides>35</Slides>
  <Notes>0</Notes>
  <HiddenSlides>0</HiddenSlides>
  <MMClips>1</MMClips>
  <ScaleCrop>false</ScaleCrop>
  <HeadingPairs>
    <vt:vector size="4" baseType="variant">
      <vt:variant>
        <vt:lpstr>Theme</vt:lpstr>
      </vt:variant>
      <vt:variant>
        <vt:i4>6</vt:i4>
      </vt:variant>
      <vt:variant>
        <vt:lpstr>Slide Titles</vt:lpstr>
      </vt:variant>
      <vt:variant>
        <vt:i4>35</vt:i4>
      </vt:variant>
    </vt:vector>
  </HeadingPairs>
  <TitlesOfParts>
    <vt:vector size="41" baseType="lpstr">
      <vt:lpstr>Custom Design</vt:lpstr>
      <vt:lpstr>1_Custom Design</vt:lpstr>
      <vt:lpstr>2_Custom Design</vt:lpstr>
      <vt:lpstr>3_Custom Design</vt:lpstr>
      <vt:lpstr>4_Custom Design</vt:lpstr>
      <vt:lpstr>5_Custom Design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Hewlett-Packard Company</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Masumians</dc:creator>
  <cp:lastModifiedBy>Masumians</cp:lastModifiedBy>
  <cp:revision>394</cp:revision>
  <dcterms:created xsi:type="dcterms:W3CDTF">2012-03-05T20:25:29Z</dcterms:created>
  <dcterms:modified xsi:type="dcterms:W3CDTF">2016-02-15T15:57:44Z</dcterms:modified>
</cp:coreProperties>
</file>